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  <p:sldId id="256" r:id="rId3"/>
    <p:sldId id="258" r:id="rId4"/>
    <p:sldId id="270" r:id="rId5"/>
    <p:sldId id="271" r:id="rId6"/>
    <p:sldId id="257" r:id="rId7"/>
    <p:sldId id="259" r:id="rId8"/>
    <p:sldId id="260" r:id="rId9"/>
    <p:sldId id="261" r:id="rId10"/>
    <p:sldId id="272" r:id="rId11"/>
    <p:sldId id="262" r:id="rId12"/>
    <p:sldId id="263" r:id="rId13"/>
    <p:sldId id="273" r:id="rId14"/>
    <p:sldId id="264" r:id="rId15"/>
    <p:sldId id="265" r:id="rId16"/>
    <p:sldId id="274" r:id="rId17"/>
    <p:sldId id="266" r:id="rId18"/>
    <p:sldId id="267" r:id="rId19"/>
    <p:sldId id="268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61" d="100"/>
          <a:sy n="61" d="100"/>
        </p:scale>
        <p:origin x="102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F4739E-BBBC-525F-9EBB-49D14A8756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5A3DD9-3256-D2A3-2116-78558C8DCF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2A5FED-7C69-C83D-D92E-0A9E55D96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C5162-B9FF-43AE-85CD-E7D6F5F646EE}" type="datetimeFigureOut">
              <a:rPr lang="en-US" smtClean="0"/>
              <a:t>1/16/2025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505FF1-74B4-41C3-2039-096FA16C7C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53CB44-2028-8850-3787-7CDEDD71E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1AC28-E86E-47C5-9CE3-E45942442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7597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25AAE-CBDD-D87D-F0AC-E5AB5CFFD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C41D3B-C046-17BB-4C65-9A0D1C7ED7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B06723-664D-F1D0-B482-797A7BE4B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C5162-B9FF-43AE-85CD-E7D6F5F646EE}" type="datetimeFigureOut">
              <a:rPr lang="en-US" smtClean="0"/>
              <a:t>1/16/2025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073216-3DD5-E4C8-BD81-2C7F6F9879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D80635-E3CE-2302-C02A-F3AFE3B556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1AC28-E86E-47C5-9CE3-E45942442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773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16F0D1-19FA-2616-7E05-03029BA2DB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A9A6F0-9520-C911-A11E-C2D2ACE395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D8E2D7-9004-9649-EEB6-0405575BA1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C5162-B9FF-43AE-85CD-E7D6F5F646EE}" type="datetimeFigureOut">
              <a:rPr lang="en-US" smtClean="0"/>
              <a:t>1/16/2025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8EBEAD-1269-11AF-D399-73AD20F6C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AAB252-2E44-6E1F-7353-CCD3995D5B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1AC28-E86E-47C5-9CE3-E45942442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731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07CFD-A520-3461-9538-150994F17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71BEE-11A2-CAA8-2DAB-DD6A3CEBE3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987F4D-57C1-A6DF-767A-EAE76F7B20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C5162-B9FF-43AE-85CD-E7D6F5F646EE}" type="datetimeFigureOut">
              <a:rPr lang="en-US" smtClean="0"/>
              <a:t>1/16/2025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AA48C5-C511-4B3E-C90B-BCDA07D64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7C9266-DC0B-5317-9C31-36A1C75B1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1AC28-E86E-47C5-9CE3-E45942442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9313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790A9-37DA-A368-8A8F-A1CF268DAF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D83DFD-1F02-98EA-1976-0D718BE93F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32406E-0AB5-BA11-7D86-5B24FC5595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C5162-B9FF-43AE-85CD-E7D6F5F646EE}" type="datetimeFigureOut">
              <a:rPr lang="en-US" smtClean="0"/>
              <a:t>1/16/2025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99108E-56FE-D5F4-0B41-48D0CA27C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9E0BC4-ACEE-0FA8-76FA-C42E2481C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1AC28-E86E-47C5-9CE3-E45942442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7978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CB7F9-AB05-6F8E-7567-9F87187155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BDC9B4-176C-A7D3-122A-4ADB039E7A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147BC5-9B2B-C711-CC63-27539E9A5C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3D2C45-5B1D-F0AA-2AF1-D07B767A31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C5162-B9FF-43AE-85CD-E7D6F5F646EE}" type="datetimeFigureOut">
              <a:rPr lang="en-US" smtClean="0"/>
              <a:t>1/16/2025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C2C656-6D37-B0A6-C6E2-D65F65165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8144EC-F7DF-F748-DA04-2D414BABD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1AC28-E86E-47C5-9CE3-E45942442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4046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21DDB-BFD8-DC65-0474-A7116F4521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0D7469-D2ED-040E-1B95-8A68BF3A08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B9D0CD-9514-EA95-7951-5BB5BEBB2A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80405F-7A7D-D01E-BE6C-00DB98F4C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B125915-661A-E262-6FC0-92DDF5FD2D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254B12B-1757-2E87-61EC-3F6223427B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C5162-B9FF-43AE-85CD-E7D6F5F646EE}" type="datetimeFigureOut">
              <a:rPr lang="en-US" smtClean="0"/>
              <a:t>1/16/2025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63DD938-4AF2-5026-73BE-1760DA3050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9F3903-C3B6-8492-FACD-454282B9E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1AC28-E86E-47C5-9CE3-E45942442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1041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4CD9FD-3272-76C6-E40B-0D7D6908E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39845DF-5D01-0881-1662-CD6052910A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C5162-B9FF-43AE-85CD-E7D6F5F646EE}" type="datetimeFigureOut">
              <a:rPr lang="en-US" smtClean="0"/>
              <a:t>1/16/2025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7BE6D8-1721-F498-C43C-15002AAB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A98F18-7483-98D9-586A-A3857C200A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1AC28-E86E-47C5-9CE3-E45942442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1572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40D1D91-C159-4252-63C1-A8758DA98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C5162-B9FF-43AE-85CD-E7D6F5F646EE}" type="datetimeFigureOut">
              <a:rPr lang="en-US" smtClean="0"/>
              <a:t>1/16/2025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B4BBA3-1145-2FF6-44F0-DFD7B2AE38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65625A-4834-9F11-A887-2E8CD9C841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1AC28-E86E-47C5-9CE3-E45942442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842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5E0E5-FB6F-CD28-D0B0-BE3BDEA019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E86DA7-401F-FCE8-307D-8438D179D6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81EEB0-61E1-6817-3B53-2EE08C09CF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BE5400-FDA6-90E0-8449-610F03BE4B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C5162-B9FF-43AE-85CD-E7D6F5F646EE}" type="datetimeFigureOut">
              <a:rPr lang="en-US" smtClean="0"/>
              <a:t>1/16/2025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4EEFC-0BCD-1307-84E8-A2277BB7D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836A78-A235-1DF7-ED49-7CC1D6587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1AC28-E86E-47C5-9CE3-E45942442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387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8E1AB-686F-54B4-DC88-7F56B2311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C92011-5704-F403-BCF0-D2892294A1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13C81B-49C1-BC77-FDE1-93C4C2AB09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6AF96B-6655-6C39-CFAD-B046E2117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C5162-B9FF-43AE-85CD-E7D6F5F646EE}" type="datetimeFigureOut">
              <a:rPr lang="en-US" smtClean="0"/>
              <a:t>1/16/2025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C209D2-B869-2AC6-B949-685CBE1EE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0DDEEF-A63E-13A0-9D0D-1474199D8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1AC28-E86E-47C5-9CE3-E45942442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0046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794F08B-2713-B141-879D-F011F3421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CA2978-3112-B87E-F1E4-761EC0BCE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8E8BCE-45D7-F019-5B74-BA4AD78303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C2C5162-B9FF-43AE-85CD-E7D6F5F646EE}" type="datetimeFigureOut">
              <a:rPr lang="en-US" smtClean="0"/>
              <a:t>1/16/2025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D3E74E-A87F-F9BE-A422-97365D2A16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700234-B791-34E1-4A55-04B8DD8F5A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3B1AC28-E86E-47C5-9CE3-E45942442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9468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1DBC0-CCEF-0F5E-69E8-59B41FD03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4683" y="1421415"/>
            <a:ext cx="10515600" cy="1325563"/>
          </a:xfrm>
        </p:spPr>
        <p:txBody>
          <a:bodyPr/>
          <a:lstStyle/>
          <a:p>
            <a:r>
              <a:rPr lang="en-US" dirty="0"/>
              <a:t>Introduction to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39132339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71C931-81E6-12E1-3968-B5240787757E}"/>
              </a:ext>
            </a:extLst>
          </p:cNvPr>
          <p:cNvSpPr txBox="1"/>
          <p:nvPr/>
        </p:nvSpPr>
        <p:spPr>
          <a:xfrm>
            <a:off x="1186354" y="157695"/>
            <a:ext cx="10432832" cy="5232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98450" marR="5080" indent="-285750" algn="just">
              <a:lnSpc>
                <a:spcPct val="143800"/>
              </a:lnSpc>
              <a:spcBef>
                <a:spcPts val="5"/>
              </a:spcBef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/>
                <a:cs typeface="Times New Roman"/>
              </a:rPr>
              <a:t>how</a:t>
            </a:r>
            <a:r>
              <a:rPr lang="en-US" sz="1800" spc="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do</a:t>
            </a:r>
            <a:r>
              <a:rPr lang="en-US" sz="1800" spc="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we do</a:t>
            </a:r>
            <a:r>
              <a:rPr lang="en-US" sz="1800" spc="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the</a:t>
            </a:r>
            <a:r>
              <a:rPr lang="en-US" sz="1800" spc="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evaluation</a:t>
            </a:r>
            <a:r>
              <a:rPr lang="en-US" sz="1800" spc="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typically</a:t>
            </a:r>
            <a:r>
              <a:rPr lang="en-US" sz="1800" spc="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is</a:t>
            </a:r>
            <a:r>
              <a:rPr lang="en-US" sz="1800" spc="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that</a:t>
            </a:r>
            <a:r>
              <a:rPr lang="en-US" sz="1800" spc="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you</a:t>
            </a:r>
            <a:r>
              <a:rPr lang="en-US" sz="1800" spc="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have what</a:t>
            </a:r>
            <a:r>
              <a:rPr lang="en-US" sz="1800" spc="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is</a:t>
            </a:r>
            <a:r>
              <a:rPr lang="en-US" sz="1800" spc="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called</a:t>
            </a:r>
            <a:r>
              <a:rPr lang="en-US" sz="1800" spc="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</a:t>
            </a:r>
            <a:r>
              <a:rPr lang="en-US" sz="1800" spc="3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test</a:t>
            </a:r>
            <a:r>
              <a:rPr lang="en-US" sz="1800" spc="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set</a:t>
            </a:r>
            <a:r>
              <a:rPr lang="en-US" sz="1800" spc="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or </a:t>
            </a:r>
            <a:r>
              <a:rPr lang="en-US" sz="1800" spc="-10" dirty="0">
                <a:latin typeface="Times New Roman"/>
                <a:cs typeface="Times New Roman"/>
              </a:rPr>
              <a:t>validation </a:t>
            </a:r>
            <a:r>
              <a:rPr lang="en-US" sz="1800" dirty="0">
                <a:latin typeface="Times New Roman"/>
                <a:cs typeface="Times New Roman"/>
              </a:rPr>
              <a:t>set</a:t>
            </a:r>
            <a:r>
              <a:rPr lang="en-US" spc="25" dirty="0">
                <a:latin typeface="Times New Roman"/>
                <a:cs typeface="Times New Roman"/>
              </a:rPr>
              <a:t>.</a:t>
            </a:r>
          </a:p>
          <a:p>
            <a:pPr marL="298450" marR="5080" indent="-285750" algn="just">
              <a:lnSpc>
                <a:spcPct val="143800"/>
              </a:lnSpc>
              <a:spcBef>
                <a:spcPts val="5"/>
              </a:spcBef>
              <a:buFont typeface="Arial" panose="020B0604020202020204" pitchFamily="34" charset="0"/>
              <a:buChar char="•"/>
            </a:pPr>
            <a:r>
              <a:rPr lang="en-US" sz="1800" spc="25" dirty="0">
                <a:latin typeface="Times New Roman"/>
                <a:cs typeface="Times New Roman"/>
              </a:rPr>
              <a:t>T</a:t>
            </a:r>
            <a:r>
              <a:rPr lang="en-US" sz="1800" dirty="0">
                <a:latin typeface="Times New Roman"/>
                <a:cs typeface="Times New Roman"/>
              </a:rPr>
              <a:t>his</a:t>
            </a:r>
            <a:r>
              <a:rPr lang="en-US" sz="1800" spc="3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is</a:t>
            </a:r>
            <a:r>
              <a:rPr lang="en-US" sz="1800" spc="3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another</a:t>
            </a:r>
            <a:r>
              <a:rPr lang="en-US" sz="1800" spc="2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set</a:t>
            </a:r>
            <a:r>
              <a:rPr lang="en-US" sz="1800" spc="3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of</a:t>
            </a:r>
            <a:r>
              <a:rPr lang="en-US" sz="1800" spc="2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x</a:t>
            </a:r>
            <a:r>
              <a:rPr lang="en-US" sz="1800" spc="3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and</a:t>
            </a:r>
            <a:r>
              <a:rPr lang="en-US" sz="1800" spc="2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y</a:t>
            </a:r>
            <a:r>
              <a:rPr lang="en-US" sz="1800" spc="3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pairs</a:t>
            </a:r>
            <a:r>
              <a:rPr lang="en-US" sz="1800" spc="3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like</a:t>
            </a:r>
            <a:r>
              <a:rPr lang="en-US" sz="1800" spc="3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we</a:t>
            </a:r>
            <a:r>
              <a:rPr lang="en-US" sz="1800" spc="2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had</a:t>
            </a:r>
            <a:r>
              <a:rPr lang="en-US" sz="1800" spc="2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in</a:t>
            </a:r>
            <a:r>
              <a:rPr lang="en-US" sz="1800" spc="3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the</a:t>
            </a:r>
            <a:r>
              <a:rPr lang="en-US" sz="1800" spc="2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training</a:t>
            </a:r>
            <a:r>
              <a:rPr lang="en-US" sz="1800" spc="3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set,</a:t>
            </a:r>
            <a:r>
              <a:rPr lang="en-US" sz="1800" spc="3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again</a:t>
            </a:r>
            <a:r>
              <a:rPr lang="en-US" sz="1800" spc="3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in</a:t>
            </a:r>
            <a:r>
              <a:rPr lang="en-US" sz="1800" spc="3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the</a:t>
            </a:r>
            <a:r>
              <a:rPr lang="en-US" sz="1800" spc="25" dirty="0">
                <a:latin typeface="Times New Roman"/>
                <a:cs typeface="Times New Roman"/>
              </a:rPr>
              <a:t> </a:t>
            </a:r>
            <a:r>
              <a:rPr lang="en-US" sz="1800" spc="-20" dirty="0">
                <a:latin typeface="Times New Roman"/>
                <a:cs typeface="Times New Roman"/>
              </a:rPr>
              <a:t>test </a:t>
            </a:r>
            <a:r>
              <a:rPr lang="en-US" sz="1800" dirty="0">
                <a:latin typeface="Times New Roman"/>
                <a:cs typeface="Times New Roman"/>
              </a:rPr>
              <a:t>set</a:t>
            </a:r>
            <a:r>
              <a:rPr lang="en-US" sz="1800" spc="2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we</a:t>
            </a:r>
            <a:r>
              <a:rPr lang="en-US" sz="1800" spc="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know</a:t>
            </a:r>
            <a:r>
              <a:rPr lang="en-US" sz="1800" spc="4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what</a:t>
            </a:r>
            <a:r>
              <a:rPr lang="en-US" sz="1800" spc="2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the</a:t>
            </a:r>
            <a:r>
              <a:rPr lang="en-US" sz="1800" spc="4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labels</a:t>
            </a:r>
            <a:r>
              <a:rPr lang="en-US" sz="1800" spc="3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are</a:t>
            </a:r>
            <a:r>
              <a:rPr lang="en-US" sz="1800" spc="2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it</a:t>
            </a:r>
            <a:r>
              <a:rPr lang="en-US" sz="1800" spc="3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is</a:t>
            </a:r>
            <a:r>
              <a:rPr lang="en-US" sz="1800" spc="3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just</a:t>
            </a:r>
            <a:r>
              <a:rPr lang="en-US" sz="1800" spc="3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that</a:t>
            </a:r>
            <a:r>
              <a:rPr lang="en-US" sz="1800" spc="2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we</a:t>
            </a:r>
            <a:r>
              <a:rPr lang="en-US" sz="1800" spc="3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are</a:t>
            </a:r>
            <a:r>
              <a:rPr lang="en-US" sz="1800" spc="2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not</a:t>
            </a:r>
            <a:r>
              <a:rPr lang="en-US" sz="1800" spc="2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showing</a:t>
            </a:r>
            <a:r>
              <a:rPr lang="en-US" sz="1800" spc="3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it</a:t>
            </a:r>
            <a:r>
              <a:rPr lang="en-US" sz="1800" spc="3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to</a:t>
            </a:r>
            <a:r>
              <a:rPr lang="en-US" sz="1800" spc="3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the</a:t>
            </a:r>
            <a:r>
              <a:rPr lang="en-US" sz="1800" spc="4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training</a:t>
            </a:r>
            <a:r>
              <a:rPr lang="en-US" sz="1800" spc="2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algorithm</a:t>
            </a:r>
          </a:p>
          <a:p>
            <a:pPr marL="298450" marR="5080" indent="-285750" algn="just">
              <a:lnSpc>
                <a:spcPct val="143800"/>
              </a:lnSpc>
              <a:spcBef>
                <a:spcPts val="5"/>
              </a:spcBef>
              <a:buFont typeface="Arial" panose="020B0604020202020204" pitchFamily="34" charset="0"/>
              <a:buChar char="•"/>
            </a:pPr>
            <a:r>
              <a:rPr lang="en-US" sz="1800" spc="30" dirty="0">
                <a:latin typeface="Times New Roman"/>
                <a:cs typeface="Times New Roman"/>
              </a:rPr>
              <a:t> </a:t>
            </a:r>
            <a:r>
              <a:rPr lang="en-US" sz="1800" spc="-25" dirty="0">
                <a:latin typeface="Times New Roman"/>
                <a:cs typeface="Times New Roman"/>
              </a:rPr>
              <a:t>we </a:t>
            </a:r>
            <a:r>
              <a:rPr lang="en-US" sz="1800" dirty="0">
                <a:latin typeface="Times New Roman"/>
                <a:cs typeface="Times New Roman"/>
              </a:rPr>
              <a:t>know</a:t>
            </a:r>
            <a:r>
              <a:rPr lang="en-US" sz="1800" spc="13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what</a:t>
            </a:r>
            <a:r>
              <a:rPr lang="en-US" sz="1800" spc="14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the</a:t>
            </a:r>
            <a:r>
              <a:rPr lang="en-US" sz="1800" spc="14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labels</a:t>
            </a:r>
            <a:r>
              <a:rPr lang="en-US" sz="1800" spc="15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are</a:t>
            </a:r>
            <a:r>
              <a:rPr lang="en-US" sz="1800" spc="14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because</a:t>
            </a:r>
            <a:r>
              <a:rPr lang="en-US" sz="1800" spc="14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we</a:t>
            </a:r>
            <a:r>
              <a:rPr lang="en-US" sz="1800" spc="13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need</a:t>
            </a:r>
            <a:r>
              <a:rPr lang="en-US" sz="1800" spc="14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to</a:t>
            </a:r>
            <a:r>
              <a:rPr lang="en-US" sz="1800" spc="14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use</a:t>
            </a:r>
            <a:r>
              <a:rPr lang="en-US" sz="1800" spc="14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the</a:t>
            </a:r>
            <a:r>
              <a:rPr lang="en-US" sz="1800" spc="14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correct</a:t>
            </a:r>
            <a:r>
              <a:rPr lang="en-US" sz="1800" spc="14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labels</a:t>
            </a:r>
            <a:r>
              <a:rPr lang="en-US" sz="1800" spc="15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to</a:t>
            </a:r>
            <a:r>
              <a:rPr lang="en-US" sz="1800" spc="14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evaluate</a:t>
            </a:r>
            <a:r>
              <a:rPr lang="en-US" sz="1800" spc="14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whether</a:t>
            </a:r>
            <a:r>
              <a:rPr lang="en-US" sz="1800" spc="140" dirty="0">
                <a:latin typeface="Times New Roman"/>
                <a:cs typeface="Times New Roman"/>
              </a:rPr>
              <a:t> </a:t>
            </a:r>
            <a:r>
              <a:rPr lang="en-US" sz="1800" spc="-20" dirty="0">
                <a:latin typeface="Times New Roman"/>
                <a:cs typeface="Times New Roman"/>
              </a:rPr>
              <a:t>your </a:t>
            </a:r>
            <a:r>
              <a:rPr lang="en-US" sz="1800" dirty="0">
                <a:latin typeface="Times New Roman"/>
                <a:cs typeface="Times New Roman"/>
              </a:rPr>
              <a:t>training</a:t>
            </a:r>
            <a:r>
              <a:rPr lang="en-US" sz="1800" spc="-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algorithm</a:t>
            </a:r>
            <a:r>
              <a:rPr lang="en-US" sz="1800" spc="-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is</a:t>
            </a:r>
            <a:r>
              <a:rPr lang="en-US" sz="1800" spc="-2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doing</a:t>
            </a:r>
            <a:r>
              <a:rPr lang="en-US" sz="1800" spc="-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good</a:t>
            </a:r>
            <a:r>
              <a:rPr lang="en-US" sz="1800" spc="-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or</a:t>
            </a:r>
            <a:r>
              <a:rPr lang="en-US" sz="1800" spc="-2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bad</a:t>
            </a:r>
            <a:r>
              <a:rPr lang="en-US" spc="-10" dirty="0">
                <a:latin typeface="Times New Roman"/>
                <a:cs typeface="Times New Roman"/>
              </a:rPr>
              <a:t>.</a:t>
            </a:r>
          </a:p>
          <a:p>
            <a:pPr marL="298450" marR="5080" indent="-285750" algn="just">
              <a:lnSpc>
                <a:spcPct val="143800"/>
              </a:lnSpc>
              <a:spcBef>
                <a:spcPts val="5"/>
              </a:spcBef>
              <a:buFont typeface="Arial" panose="020B0604020202020204" pitchFamily="34" charset="0"/>
              <a:buChar char="•"/>
            </a:pPr>
            <a:r>
              <a:rPr lang="en-US" sz="1800" spc="-10" dirty="0">
                <a:latin typeface="Times New Roman"/>
                <a:cs typeface="Times New Roman"/>
              </a:rPr>
              <a:t>T</a:t>
            </a:r>
            <a:r>
              <a:rPr lang="en-US" sz="1800" dirty="0">
                <a:latin typeface="Times New Roman"/>
                <a:cs typeface="Times New Roman"/>
              </a:rPr>
              <a:t>his</a:t>
            </a:r>
            <a:r>
              <a:rPr lang="en-US" sz="1800" spc="-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process</a:t>
            </a:r>
            <a:r>
              <a:rPr lang="en-US" sz="1800" spc="-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by</a:t>
            </a:r>
            <a:r>
              <a:rPr lang="en-US" sz="1800" spc="-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which</a:t>
            </a:r>
            <a:r>
              <a:rPr lang="en-US" sz="1800" spc="-2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this</a:t>
            </a:r>
            <a:r>
              <a:rPr lang="en-US" sz="1800" spc="-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evaluation</a:t>
            </a:r>
            <a:r>
              <a:rPr lang="en-US" sz="1800" spc="-10" dirty="0">
                <a:latin typeface="Times New Roman"/>
                <a:cs typeface="Times New Roman"/>
              </a:rPr>
              <a:t> happens </a:t>
            </a:r>
            <a:r>
              <a:rPr lang="en-US" sz="1800" dirty="0">
                <a:latin typeface="Times New Roman"/>
                <a:cs typeface="Times New Roman"/>
              </a:rPr>
              <a:t>is</a:t>
            </a:r>
            <a:r>
              <a:rPr lang="en-US" sz="1800" spc="7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called</a:t>
            </a:r>
            <a:r>
              <a:rPr lang="en-US" sz="1800" spc="7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validation.</a:t>
            </a:r>
            <a:r>
              <a:rPr lang="en-US" sz="1800" spc="7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Then</a:t>
            </a:r>
            <a:r>
              <a:rPr lang="en-US" sz="1800" spc="45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at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the</a:t>
            </a:r>
            <a:r>
              <a:rPr lang="en-US" sz="1800" spc="7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end</a:t>
            </a:r>
            <a:r>
              <a:rPr lang="en-US" sz="1800" spc="9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of</a:t>
            </a:r>
            <a:r>
              <a:rPr lang="en-US" sz="1800" spc="7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the</a:t>
            </a:r>
            <a:r>
              <a:rPr lang="en-US" sz="1800" spc="7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validation,</a:t>
            </a:r>
            <a:r>
              <a:rPr lang="en-US" sz="1800" spc="7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if</a:t>
            </a:r>
            <a:r>
              <a:rPr lang="en-US" sz="1800" spc="7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you</a:t>
            </a:r>
            <a:r>
              <a:rPr lang="en-US" sz="1800" spc="8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are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happy</a:t>
            </a:r>
            <a:r>
              <a:rPr lang="en-US" sz="1800" spc="9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with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the</a:t>
            </a:r>
            <a:r>
              <a:rPr lang="en-US" sz="1800" spc="7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quality</a:t>
            </a:r>
            <a:r>
              <a:rPr lang="en-US" sz="1800" spc="12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of</a:t>
            </a:r>
            <a:r>
              <a:rPr lang="en-US" sz="1800" spc="85" dirty="0">
                <a:latin typeface="Times New Roman"/>
                <a:cs typeface="Times New Roman"/>
              </a:rPr>
              <a:t> </a:t>
            </a:r>
            <a:r>
              <a:rPr lang="en-US" sz="1800" spc="-25" dirty="0">
                <a:latin typeface="Times New Roman"/>
                <a:cs typeface="Times New Roman"/>
              </a:rPr>
              <a:t>the </a:t>
            </a:r>
            <a:r>
              <a:rPr lang="en-US" sz="1800" dirty="0">
                <a:latin typeface="Times New Roman"/>
                <a:cs typeface="Times New Roman"/>
              </a:rPr>
              <a:t>classifier</a:t>
            </a:r>
            <a:r>
              <a:rPr lang="en-US" sz="1800" spc="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we</a:t>
            </a:r>
            <a:r>
              <a:rPr lang="en-US" sz="1800" spc="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can</a:t>
            </a:r>
            <a:r>
              <a:rPr lang="en-US" sz="1800" spc="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keep</a:t>
            </a:r>
            <a:r>
              <a:rPr lang="en-US" sz="1800" spc="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it.</a:t>
            </a:r>
            <a:r>
              <a:rPr lang="en-US" sz="1800" spc="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If</a:t>
            </a:r>
            <a:r>
              <a:rPr lang="en-US" sz="1800" spc="-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you</a:t>
            </a:r>
            <a:r>
              <a:rPr lang="en-US" sz="1800" spc="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are not</a:t>
            </a:r>
            <a:r>
              <a:rPr lang="en-US" sz="1800" spc="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happy</a:t>
            </a:r>
            <a:r>
              <a:rPr lang="en-US" sz="1800" spc="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then</a:t>
            </a:r>
            <a:r>
              <a:rPr lang="en-US" sz="1800" spc="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go</a:t>
            </a:r>
            <a:r>
              <a:rPr lang="en-US" sz="1800" spc="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back to</a:t>
            </a:r>
            <a:r>
              <a:rPr lang="en-US" sz="1800" spc="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the</a:t>
            </a:r>
            <a:r>
              <a:rPr lang="en-US" sz="1800" spc="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training</a:t>
            </a:r>
            <a:r>
              <a:rPr lang="en-US" sz="1800" spc="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algorithm</a:t>
            </a:r>
            <a:r>
              <a:rPr lang="en-US" sz="1800" spc="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and</a:t>
            </a:r>
            <a:r>
              <a:rPr lang="en-US" sz="1800" spc="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say </a:t>
            </a:r>
            <a:r>
              <a:rPr lang="en-US" sz="1800" spc="-25" dirty="0">
                <a:latin typeface="Times New Roman"/>
                <a:cs typeface="Times New Roman"/>
              </a:rPr>
              <a:t>hey </a:t>
            </a:r>
            <a:r>
              <a:rPr lang="en-US" sz="1800" dirty="0">
                <a:latin typeface="Times New Roman"/>
                <a:cs typeface="Times New Roman"/>
              </a:rPr>
              <a:t>I</a:t>
            </a:r>
            <a:r>
              <a:rPr lang="en-US" sz="1800" spc="3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am</a:t>
            </a:r>
            <a:r>
              <a:rPr lang="en-US" sz="1800" spc="4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not</a:t>
            </a:r>
            <a:r>
              <a:rPr lang="en-US" sz="1800" spc="4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happy</a:t>
            </a:r>
            <a:r>
              <a:rPr lang="en-US" sz="1800" spc="3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with</a:t>
            </a:r>
            <a:r>
              <a:rPr lang="en-US" sz="1800" spc="3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what</a:t>
            </a:r>
            <a:r>
              <a:rPr lang="en-US" sz="1800" spc="4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you</a:t>
            </a:r>
            <a:r>
              <a:rPr lang="en-US" sz="1800" spc="3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produced</a:t>
            </a:r>
            <a:r>
              <a:rPr lang="en-US" spc="35" dirty="0">
                <a:latin typeface="Times New Roman"/>
                <a:cs typeface="Times New Roman"/>
              </a:rPr>
              <a:t>, </a:t>
            </a:r>
            <a:r>
              <a:rPr lang="en-US" sz="1800" dirty="0">
                <a:latin typeface="Times New Roman"/>
                <a:cs typeface="Times New Roman"/>
              </a:rPr>
              <a:t>give</a:t>
            </a:r>
            <a:r>
              <a:rPr lang="en-US" sz="1800" spc="3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me</a:t>
            </a:r>
            <a:r>
              <a:rPr lang="en-US" sz="1800" spc="4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something</a:t>
            </a:r>
            <a:r>
              <a:rPr lang="en-US" sz="1800" spc="3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different</a:t>
            </a:r>
            <a:r>
              <a:rPr lang="en-US" spc="40" dirty="0">
                <a:latin typeface="Times New Roman"/>
                <a:cs typeface="Times New Roman"/>
              </a:rPr>
              <a:t>.</a:t>
            </a:r>
          </a:p>
          <a:p>
            <a:pPr marL="298450" marR="5080" indent="-285750" algn="just">
              <a:lnSpc>
                <a:spcPct val="143800"/>
              </a:lnSpc>
              <a:spcBef>
                <a:spcPts val="5"/>
              </a:spcBef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/>
                <a:cs typeface="Times New Roman"/>
              </a:rPr>
              <a:t>we</a:t>
            </a:r>
            <a:r>
              <a:rPr lang="en-US" sz="1800" spc="3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have</a:t>
            </a:r>
            <a:r>
              <a:rPr lang="en-US" sz="1800" spc="2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to</a:t>
            </a:r>
            <a:r>
              <a:rPr lang="en-US" sz="1800" spc="40" dirty="0">
                <a:latin typeface="Times New Roman"/>
                <a:cs typeface="Times New Roman"/>
              </a:rPr>
              <a:t> </a:t>
            </a:r>
            <a:r>
              <a:rPr lang="en-US" sz="1800" spc="-10" dirty="0">
                <a:latin typeface="Times New Roman"/>
                <a:cs typeface="Times New Roman"/>
              </a:rPr>
              <a:t>either </a:t>
            </a:r>
            <a:r>
              <a:rPr lang="en-US" sz="1800" dirty="0">
                <a:latin typeface="Times New Roman"/>
                <a:cs typeface="Times New Roman"/>
              </a:rPr>
              <a:t>iterate</a:t>
            </a:r>
            <a:r>
              <a:rPr lang="en-US" sz="1800" spc="9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over</a:t>
            </a:r>
            <a:r>
              <a:rPr lang="en-US" sz="1800" spc="10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the</a:t>
            </a:r>
            <a:r>
              <a:rPr lang="en-US" sz="1800" spc="10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algorithm</a:t>
            </a:r>
            <a:r>
              <a:rPr lang="en-US" sz="1800" spc="10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again</a:t>
            </a:r>
            <a:r>
              <a:rPr lang="en-US" sz="1800" spc="10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we</a:t>
            </a:r>
            <a:r>
              <a:rPr lang="en-US" sz="1800" spc="9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will</a:t>
            </a:r>
            <a:r>
              <a:rPr lang="en-US" sz="1800" spc="10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go</a:t>
            </a:r>
            <a:r>
              <a:rPr lang="en-US" sz="1800" spc="1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over</a:t>
            </a:r>
            <a:r>
              <a:rPr lang="en-US" sz="1800" spc="10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the</a:t>
            </a:r>
            <a:r>
              <a:rPr lang="en-US" sz="1800" spc="10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data</a:t>
            </a:r>
            <a:r>
              <a:rPr lang="en-US" sz="1800" spc="9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again</a:t>
            </a:r>
            <a:r>
              <a:rPr lang="en-US" sz="1800" spc="10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and</a:t>
            </a:r>
            <a:r>
              <a:rPr lang="en-US" sz="1800" spc="1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try</a:t>
            </a:r>
            <a:r>
              <a:rPr lang="en-US" sz="1800" spc="10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to</a:t>
            </a:r>
            <a:r>
              <a:rPr lang="en-US" sz="1800" spc="9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refine</a:t>
            </a:r>
            <a:r>
              <a:rPr lang="en-US" sz="1800" spc="9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the</a:t>
            </a:r>
            <a:r>
              <a:rPr lang="en-US" sz="1800" spc="110" dirty="0">
                <a:latin typeface="Times New Roman"/>
                <a:cs typeface="Times New Roman"/>
              </a:rPr>
              <a:t> </a:t>
            </a:r>
            <a:r>
              <a:rPr lang="en-US" sz="1800" spc="-10" dirty="0">
                <a:latin typeface="Times New Roman"/>
                <a:cs typeface="Times New Roman"/>
              </a:rPr>
              <a:t>parameter </a:t>
            </a:r>
            <a:r>
              <a:rPr lang="en-US" sz="1800" dirty="0">
                <a:latin typeface="Times New Roman"/>
                <a:cs typeface="Times New Roman"/>
              </a:rPr>
              <a:t>estimation</a:t>
            </a:r>
            <a:r>
              <a:rPr lang="en-US" sz="1800" spc="-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or</a:t>
            </a:r>
            <a:r>
              <a:rPr lang="en-US" sz="1800" spc="-2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we</a:t>
            </a:r>
            <a:r>
              <a:rPr lang="en-US" sz="1800" spc="-2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could even</a:t>
            </a:r>
            <a:r>
              <a:rPr lang="en-US" sz="1800" spc="-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think</a:t>
            </a:r>
            <a:r>
              <a:rPr lang="en-US" sz="1800" spc="-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of</a:t>
            </a:r>
            <a:r>
              <a:rPr lang="en-US" sz="1800" spc="-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changing</a:t>
            </a:r>
            <a:r>
              <a:rPr lang="en-US" sz="1800" spc="-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some</a:t>
            </a:r>
            <a:r>
              <a:rPr lang="en-US" sz="1800" spc="-2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parameter</a:t>
            </a:r>
            <a:r>
              <a:rPr lang="en-US" sz="1800" spc="-2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values</a:t>
            </a:r>
            <a:r>
              <a:rPr lang="en-US" sz="1800" spc="-2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and</a:t>
            </a:r>
            <a:r>
              <a:rPr lang="en-US" sz="1800" spc="-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then</a:t>
            </a:r>
            <a:r>
              <a:rPr lang="en-US" sz="1800" spc="-2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trying</a:t>
            </a:r>
            <a:r>
              <a:rPr lang="en-US" sz="1800" spc="-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to</a:t>
            </a:r>
            <a:r>
              <a:rPr lang="en-US" sz="1800" spc="-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redo</a:t>
            </a:r>
            <a:r>
              <a:rPr lang="en-US" sz="1800" spc="-15" dirty="0">
                <a:latin typeface="Times New Roman"/>
                <a:cs typeface="Times New Roman"/>
              </a:rPr>
              <a:t> </a:t>
            </a:r>
            <a:r>
              <a:rPr lang="en-US" sz="1800" spc="-25" dirty="0">
                <a:latin typeface="Times New Roman"/>
                <a:cs typeface="Times New Roman"/>
              </a:rPr>
              <a:t>the </a:t>
            </a:r>
            <a:r>
              <a:rPr lang="en-US" sz="1800" dirty="0">
                <a:latin typeface="Times New Roman"/>
                <a:cs typeface="Times New Roman"/>
              </a:rPr>
              <a:t>training</a:t>
            </a:r>
            <a:r>
              <a:rPr lang="en-US" sz="1800" spc="-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algorithm</a:t>
            </a:r>
            <a:r>
              <a:rPr lang="en-US" sz="1800" spc="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all over</a:t>
            </a:r>
            <a:r>
              <a:rPr lang="en-US" sz="1800" spc="-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again.</a:t>
            </a:r>
          </a:p>
          <a:p>
            <a:pPr marL="298450" marR="5080" indent="-285750" algn="just">
              <a:lnSpc>
                <a:spcPct val="143800"/>
              </a:lnSpc>
              <a:spcBef>
                <a:spcPts val="5"/>
              </a:spcBef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/>
                <a:cs typeface="Times New Roman"/>
              </a:rPr>
              <a:t> But</a:t>
            </a:r>
            <a:r>
              <a:rPr lang="en-US" sz="1800" spc="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this</a:t>
            </a:r>
            <a:r>
              <a:rPr lang="en-US" sz="1800" spc="-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is</a:t>
            </a:r>
            <a:r>
              <a:rPr lang="en-US" sz="1800" spc="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the</a:t>
            </a:r>
            <a:r>
              <a:rPr lang="en-US" sz="1800" spc="-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general</a:t>
            </a:r>
            <a:r>
              <a:rPr lang="en-US" sz="1800" spc="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process</a:t>
            </a:r>
            <a:r>
              <a:rPr lang="en-US" sz="1800" spc="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and we will</a:t>
            </a:r>
            <a:r>
              <a:rPr lang="en-US" sz="1800" spc="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see</a:t>
            </a:r>
            <a:r>
              <a:rPr lang="en-US" sz="1800" spc="-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that</a:t>
            </a:r>
            <a:r>
              <a:rPr lang="en-US" sz="1800" spc="-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many of</a:t>
            </a:r>
            <a:r>
              <a:rPr lang="en-US" sz="1800" spc="-10" dirty="0">
                <a:latin typeface="Times New Roman"/>
                <a:cs typeface="Times New Roman"/>
              </a:rPr>
              <a:t> </a:t>
            </a:r>
            <a:r>
              <a:rPr lang="en-US" sz="1800" spc="-25" dirty="0">
                <a:latin typeface="Times New Roman"/>
                <a:cs typeface="Times New Roman"/>
              </a:rPr>
              <a:t>the </a:t>
            </a:r>
            <a:r>
              <a:rPr lang="en-US" sz="1800" dirty="0">
                <a:latin typeface="Times New Roman"/>
                <a:cs typeface="Times New Roman"/>
              </a:rPr>
              <a:t>different</a:t>
            </a:r>
            <a:r>
              <a:rPr lang="en-US" sz="1800" spc="22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algorithms</a:t>
            </a:r>
            <a:r>
              <a:rPr lang="en-US" sz="1800" spc="22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that</a:t>
            </a:r>
            <a:r>
              <a:rPr lang="en-US" sz="1800" spc="2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we</a:t>
            </a:r>
            <a:r>
              <a:rPr lang="en-US" sz="1800" spc="204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look</a:t>
            </a:r>
            <a:r>
              <a:rPr lang="en-US" sz="1800" spc="22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at</a:t>
            </a:r>
            <a:r>
              <a:rPr lang="en-US" sz="1800" spc="2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in</a:t>
            </a:r>
            <a:r>
              <a:rPr lang="en-US" sz="1800" spc="22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the</a:t>
            </a:r>
            <a:r>
              <a:rPr lang="en-US" sz="1800" spc="2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course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follow</a:t>
            </a:r>
            <a:r>
              <a:rPr lang="en-US" sz="1800" spc="-2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this</a:t>
            </a:r>
            <a:r>
              <a:rPr lang="en-US" sz="1800" spc="-2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kind</a:t>
            </a:r>
            <a:r>
              <a:rPr lang="en-US" sz="1800" spc="-2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of</a:t>
            </a:r>
            <a:r>
              <a:rPr lang="en-US" sz="1800" spc="-2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</a:t>
            </a:r>
            <a:r>
              <a:rPr lang="en-US" sz="1800" spc="-2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process</a:t>
            </a:r>
            <a:r>
              <a:rPr lang="en-US" sz="1800" spc="-50" dirty="0">
                <a:latin typeface="Times New Roman"/>
                <a:cs typeface="Times New Roman"/>
              </a:rPr>
              <a:t>.</a:t>
            </a:r>
            <a:endParaRPr lang="en-US" sz="18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0981079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8631348" y="490493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A diagram of a training&#10;&#10;Description automatically generated">
            <a:extLst>
              <a:ext uri="{FF2B5EF4-FFF2-40B4-BE49-F238E27FC236}">
                <a16:creationId xmlns:a16="http://schemas.microsoft.com/office/drawing/2014/main" id="{EB5D2557-BEB0-40BC-AE66-17DEEB6F1D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182" y="1988546"/>
            <a:ext cx="4777381" cy="2711163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ED0F70C-530E-0FC7-ADCD-F5E997D25202}"/>
              </a:ext>
            </a:extLst>
          </p:cNvPr>
          <p:cNvSpPr txBox="1"/>
          <p:nvPr/>
        </p:nvSpPr>
        <p:spPr>
          <a:xfrm>
            <a:off x="5894962" y="1984443"/>
            <a:ext cx="5458838" cy="4192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98450" marR="5080" indent="-228600">
              <a:lnSpc>
                <a:spcPct val="90000"/>
              </a:lnSpc>
              <a:spcBef>
                <a:spcPts val="105"/>
              </a:spcBef>
              <a:buFont typeface="Arial" panose="020B0604020202020204" pitchFamily="34" charset="0"/>
              <a:buChar char="•"/>
            </a:pPr>
            <a:r>
              <a:rPr lang="en-US" sz="1500" dirty="0"/>
              <a:t>So</a:t>
            </a:r>
            <a:r>
              <a:rPr lang="en-US" sz="1500" spc="20" dirty="0"/>
              <a:t> </a:t>
            </a:r>
            <a:r>
              <a:rPr lang="en-US" sz="1500" dirty="0"/>
              <a:t>what</a:t>
            </a:r>
            <a:r>
              <a:rPr lang="en-US" sz="1500" spc="20" dirty="0"/>
              <a:t> </a:t>
            </a:r>
            <a:r>
              <a:rPr lang="en-US" sz="1500" dirty="0"/>
              <a:t>happens</a:t>
            </a:r>
            <a:r>
              <a:rPr lang="en-US" sz="1500" spc="25" dirty="0"/>
              <a:t> </a:t>
            </a:r>
            <a:r>
              <a:rPr lang="en-US" sz="1500" dirty="0"/>
              <a:t>inside</a:t>
            </a:r>
            <a:r>
              <a:rPr lang="en-US" sz="1500" spc="15" dirty="0"/>
              <a:t> </a:t>
            </a:r>
            <a:r>
              <a:rPr lang="en-US" sz="1500" dirty="0"/>
              <a:t>that</a:t>
            </a:r>
            <a:r>
              <a:rPr lang="en-US" sz="1500" spc="20" dirty="0"/>
              <a:t> </a:t>
            </a:r>
            <a:r>
              <a:rPr lang="en-US" sz="1500" dirty="0"/>
              <a:t>green</a:t>
            </a:r>
            <a:r>
              <a:rPr lang="en-US" sz="1500" spc="25" dirty="0"/>
              <a:t> </a:t>
            </a:r>
            <a:r>
              <a:rPr lang="en-US" sz="1500" dirty="0"/>
              <a:t>box?</a:t>
            </a:r>
            <a:endParaRPr lang="en-US" sz="1500" spc="30" dirty="0"/>
          </a:p>
          <a:p>
            <a:pPr marL="298450" marR="5080" indent="-228600">
              <a:lnSpc>
                <a:spcPct val="90000"/>
              </a:lnSpc>
              <a:spcBef>
                <a:spcPts val="105"/>
              </a:spcBef>
              <a:buFont typeface="Arial" panose="020B0604020202020204" pitchFamily="34" charset="0"/>
              <a:buChar char="•"/>
            </a:pPr>
            <a:r>
              <a:rPr lang="en-US" sz="1500" dirty="0"/>
              <a:t>inside</a:t>
            </a:r>
            <a:r>
              <a:rPr lang="en-US" sz="1500" spc="20" dirty="0"/>
              <a:t> </a:t>
            </a:r>
            <a:r>
              <a:rPr lang="en-US" sz="1500" dirty="0"/>
              <a:t>the</a:t>
            </a:r>
            <a:r>
              <a:rPr lang="en-US" sz="1500" spc="15" dirty="0"/>
              <a:t> </a:t>
            </a:r>
            <a:r>
              <a:rPr lang="en-US" sz="1500" dirty="0"/>
              <a:t>training</a:t>
            </a:r>
            <a:r>
              <a:rPr lang="en-US" sz="1500" spc="20" dirty="0"/>
              <a:t> </a:t>
            </a:r>
            <a:r>
              <a:rPr lang="en-US" sz="1500" dirty="0"/>
              <a:t>algorithm</a:t>
            </a:r>
            <a:r>
              <a:rPr lang="en-US" sz="1500" spc="25" dirty="0"/>
              <a:t>,</a:t>
            </a:r>
            <a:r>
              <a:rPr lang="en-US" sz="1500" spc="20" dirty="0"/>
              <a:t> </a:t>
            </a:r>
            <a:r>
              <a:rPr lang="en-US" sz="1500" dirty="0"/>
              <a:t>there</a:t>
            </a:r>
            <a:r>
              <a:rPr lang="en-US" sz="1500" spc="20" dirty="0"/>
              <a:t> </a:t>
            </a:r>
            <a:r>
              <a:rPr lang="en-US" sz="1500" dirty="0"/>
              <a:t>will</a:t>
            </a:r>
            <a:r>
              <a:rPr lang="en-US" sz="1500" spc="25" dirty="0"/>
              <a:t> </a:t>
            </a:r>
            <a:r>
              <a:rPr lang="en-US" sz="1500" dirty="0"/>
              <a:t>be</a:t>
            </a:r>
            <a:r>
              <a:rPr lang="en-US" sz="1500" spc="20" dirty="0"/>
              <a:t> </a:t>
            </a:r>
            <a:r>
              <a:rPr lang="en-US" sz="1500" spc="-20" dirty="0"/>
              <a:t>this </a:t>
            </a:r>
            <a:r>
              <a:rPr lang="en-US" sz="1500" dirty="0"/>
              <a:t>learning</a:t>
            </a:r>
            <a:r>
              <a:rPr lang="en-US" sz="1500" spc="70" dirty="0"/>
              <a:t> </a:t>
            </a:r>
            <a:r>
              <a:rPr lang="en-US" sz="1500" dirty="0"/>
              <a:t>agent</a:t>
            </a:r>
            <a:r>
              <a:rPr lang="en-US" sz="1500" spc="75" dirty="0"/>
              <a:t> </a:t>
            </a:r>
            <a:r>
              <a:rPr lang="en-US" sz="1500" dirty="0"/>
              <a:t>which</a:t>
            </a:r>
            <a:r>
              <a:rPr lang="en-US" sz="1500" spc="70" dirty="0"/>
              <a:t> </a:t>
            </a:r>
            <a:r>
              <a:rPr lang="en-US" sz="1500" dirty="0"/>
              <a:t>will</a:t>
            </a:r>
            <a:r>
              <a:rPr lang="en-US" sz="1500" spc="70" dirty="0"/>
              <a:t> </a:t>
            </a:r>
            <a:r>
              <a:rPr lang="en-US" sz="1500" dirty="0"/>
              <a:t>take</a:t>
            </a:r>
            <a:r>
              <a:rPr lang="en-US" sz="1500" spc="65" dirty="0"/>
              <a:t> </a:t>
            </a:r>
            <a:r>
              <a:rPr lang="en-US" sz="1500" dirty="0"/>
              <a:t>an</a:t>
            </a:r>
            <a:r>
              <a:rPr lang="en-US" sz="1500" spc="70" dirty="0"/>
              <a:t> </a:t>
            </a:r>
            <a:r>
              <a:rPr lang="en-US" sz="1500" dirty="0"/>
              <a:t>input</a:t>
            </a:r>
            <a:r>
              <a:rPr lang="en-US" sz="1500" spc="70" dirty="0"/>
              <a:t> </a:t>
            </a:r>
            <a:r>
              <a:rPr lang="en-US" sz="1500" dirty="0"/>
              <a:t>and</a:t>
            </a:r>
            <a:r>
              <a:rPr lang="en-US" sz="1500" spc="70" dirty="0"/>
              <a:t> </a:t>
            </a:r>
            <a:r>
              <a:rPr lang="en-US" sz="1500" dirty="0"/>
              <a:t>it</a:t>
            </a:r>
            <a:r>
              <a:rPr lang="en-US" sz="1500" spc="70" dirty="0"/>
              <a:t> </a:t>
            </a:r>
            <a:r>
              <a:rPr lang="en-US" sz="1500" dirty="0"/>
              <a:t>will</a:t>
            </a:r>
            <a:r>
              <a:rPr lang="en-US" sz="1500" spc="65" dirty="0"/>
              <a:t> </a:t>
            </a:r>
            <a:r>
              <a:rPr lang="en-US" sz="1500" dirty="0"/>
              <a:t>produce</a:t>
            </a:r>
            <a:r>
              <a:rPr lang="en-US" sz="1500" spc="70" dirty="0"/>
              <a:t> </a:t>
            </a:r>
            <a:r>
              <a:rPr lang="en-US" sz="1500" dirty="0"/>
              <a:t>an</a:t>
            </a:r>
            <a:r>
              <a:rPr lang="en-US" sz="1500" spc="65" dirty="0"/>
              <a:t> </a:t>
            </a:r>
            <a:r>
              <a:rPr lang="en-US" sz="1500" dirty="0"/>
              <a:t>output</a:t>
            </a:r>
            <a:r>
              <a:rPr lang="en-US" sz="1500" spc="100" dirty="0"/>
              <a:t> </a:t>
            </a:r>
            <a:r>
              <a:rPr lang="en-US" sz="1500" dirty="0"/>
              <a:t>Ŷ</a:t>
            </a:r>
            <a:r>
              <a:rPr lang="en-US" sz="1500" spc="75" dirty="0"/>
              <a:t> </a:t>
            </a:r>
            <a:r>
              <a:rPr lang="en-US" sz="1500" dirty="0"/>
              <a:t>which</a:t>
            </a:r>
            <a:r>
              <a:rPr lang="en-US" sz="1500" spc="70" dirty="0"/>
              <a:t> </a:t>
            </a:r>
            <a:r>
              <a:rPr lang="en-US" sz="1500" dirty="0"/>
              <a:t>it</a:t>
            </a:r>
            <a:r>
              <a:rPr lang="en-US" sz="1500" spc="70" dirty="0"/>
              <a:t> </a:t>
            </a:r>
            <a:r>
              <a:rPr lang="en-US" sz="1500" dirty="0"/>
              <a:t>thinks</a:t>
            </a:r>
            <a:r>
              <a:rPr lang="en-US" sz="1500" spc="60" dirty="0"/>
              <a:t> </a:t>
            </a:r>
            <a:r>
              <a:rPr lang="en-US" sz="1500" spc="-25" dirty="0"/>
              <a:t>is </a:t>
            </a:r>
            <a:r>
              <a:rPr lang="en-US" sz="1500" dirty="0"/>
              <a:t>the</a:t>
            </a:r>
            <a:r>
              <a:rPr lang="en-US" sz="1500" spc="-25" dirty="0"/>
              <a:t> </a:t>
            </a:r>
            <a:r>
              <a:rPr lang="en-US" sz="1500" dirty="0"/>
              <a:t>correct</a:t>
            </a:r>
            <a:r>
              <a:rPr lang="en-US" sz="1500" spc="-20" dirty="0"/>
              <a:t> </a:t>
            </a:r>
            <a:r>
              <a:rPr lang="en-US" sz="1500" dirty="0"/>
              <a:t>output</a:t>
            </a:r>
            <a:r>
              <a:rPr lang="en-US" sz="1500" spc="-25" dirty="0"/>
              <a:t> </a:t>
            </a:r>
            <a:r>
              <a:rPr lang="en-US" sz="1500" dirty="0"/>
              <a:t>but</a:t>
            </a:r>
            <a:r>
              <a:rPr lang="en-US" sz="1500" spc="-25" dirty="0"/>
              <a:t> </a:t>
            </a:r>
            <a:r>
              <a:rPr lang="en-US" sz="1500" dirty="0"/>
              <a:t>it</a:t>
            </a:r>
            <a:r>
              <a:rPr lang="en-US" sz="1500" spc="-20" dirty="0"/>
              <a:t> </a:t>
            </a:r>
            <a:r>
              <a:rPr lang="en-US" sz="1500" dirty="0"/>
              <a:t>will</a:t>
            </a:r>
            <a:r>
              <a:rPr lang="en-US" sz="1500" spc="-25" dirty="0"/>
              <a:t> </a:t>
            </a:r>
            <a:r>
              <a:rPr lang="en-US" sz="1500" dirty="0"/>
              <a:t>compare</a:t>
            </a:r>
            <a:r>
              <a:rPr lang="en-US" sz="1500" spc="-30" dirty="0"/>
              <a:t> </a:t>
            </a:r>
            <a:r>
              <a:rPr lang="en-US" sz="1500" dirty="0"/>
              <a:t>it</a:t>
            </a:r>
            <a:r>
              <a:rPr lang="en-US" sz="1500" spc="-25" dirty="0"/>
              <a:t> </a:t>
            </a:r>
            <a:r>
              <a:rPr lang="en-US" sz="1500" dirty="0"/>
              <a:t>against</a:t>
            </a:r>
            <a:r>
              <a:rPr lang="en-US" sz="1500" spc="-20" dirty="0"/>
              <a:t> </a:t>
            </a:r>
            <a:r>
              <a:rPr lang="en-US" sz="1500" dirty="0"/>
              <a:t>the</a:t>
            </a:r>
            <a:r>
              <a:rPr lang="en-US" sz="1500" spc="-30" dirty="0"/>
              <a:t> </a:t>
            </a:r>
            <a:r>
              <a:rPr lang="en-US" sz="1500" dirty="0"/>
              <a:t>actual</a:t>
            </a:r>
            <a:r>
              <a:rPr lang="en-US" sz="1500" spc="-20" dirty="0"/>
              <a:t> </a:t>
            </a:r>
            <a:r>
              <a:rPr lang="en-US" sz="1500" dirty="0"/>
              <a:t>target</a:t>
            </a:r>
            <a:r>
              <a:rPr lang="en-US" sz="1500" spc="-25" dirty="0"/>
              <a:t> </a:t>
            </a:r>
            <a:r>
              <a:rPr lang="en-US" sz="1500" dirty="0"/>
              <a:t>Y</a:t>
            </a:r>
            <a:r>
              <a:rPr lang="en-US" sz="1500" spc="-20" dirty="0"/>
              <a:t> </a:t>
            </a:r>
            <a:r>
              <a:rPr lang="en-US" sz="1500" dirty="0"/>
              <a:t>it</a:t>
            </a:r>
            <a:r>
              <a:rPr lang="en-US" sz="1500" spc="-25" dirty="0"/>
              <a:t> </a:t>
            </a:r>
            <a:r>
              <a:rPr lang="en-US" sz="1500" dirty="0"/>
              <a:t>was</a:t>
            </a:r>
            <a:r>
              <a:rPr lang="en-US" sz="1500" spc="-20" dirty="0"/>
              <a:t> </a:t>
            </a:r>
            <a:r>
              <a:rPr lang="en-US" sz="1500" dirty="0"/>
              <a:t>given</a:t>
            </a:r>
            <a:r>
              <a:rPr lang="en-US" sz="1500" spc="-25" dirty="0"/>
              <a:t> </a:t>
            </a:r>
            <a:r>
              <a:rPr lang="en-US" sz="1500" dirty="0"/>
              <a:t>in</a:t>
            </a:r>
            <a:r>
              <a:rPr lang="en-US" sz="1500" spc="-20" dirty="0"/>
              <a:t> </a:t>
            </a:r>
            <a:r>
              <a:rPr lang="en-US" sz="1500" spc="-25" dirty="0"/>
              <a:t>the </a:t>
            </a:r>
            <a:r>
              <a:rPr lang="en-US" sz="1500" dirty="0"/>
              <a:t>training.</a:t>
            </a:r>
          </a:p>
          <a:p>
            <a:pPr marL="298450" marR="5080" indent="-228600">
              <a:lnSpc>
                <a:spcPct val="90000"/>
              </a:lnSpc>
              <a:spcBef>
                <a:spcPts val="105"/>
              </a:spcBef>
              <a:buFont typeface="Arial" panose="020B0604020202020204" pitchFamily="34" charset="0"/>
              <a:buChar char="•"/>
            </a:pPr>
            <a:r>
              <a:rPr lang="en-US" sz="1500" dirty="0"/>
              <a:t>In</a:t>
            </a:r>
            <a:r>
              <a:rPr lang="en-US" sz="1500" spc="5" dirty="0"/>
              <a:t> </a:t>
            </a:r>
            <a:r>
              <a:rPr lang="en-US" sz="1500" dirty="0"/>
              <a:t>the</a:t>
            </a:r>
            <a:r>
              <a:rPr lang="en-US" sz="1500" spc="10" dirty="0"/>
              <a:t> </a:t>
            </a:r>
            <a:r>
              <a:rPr lang="en-US" sz="1500" dirty="0"/>
              <a:t>training</a:t>
            </a:r>
            <a:r>
              <a:rPr lang="en-US" sz="1500" spc="5" dirty="0"/>
              <a:t> </a:t>
            </a:r>
            <a:r>
              <a:rPr lang="en-US" sz="1500" dirty="0"/>
              <a:t>you actually</a:t>
            </a:r>
            <a:r>
              <a:rPr lang="en-US" sz="1500" spc="5" dirty="0"/>
              <a:t> </a:t>
            </a:r>
            <a:r>
              <a:rPr lang="en-US" sz="1500" dirty="0"/>
              <a:t>have</a:t>
            </a:r>
            <a:r>
              <a:rPr lang="en-US" sz="1500" spc="25" dirty="0"/>
              <a:t> </a:t>
            </a:r>
            <a:r>
              <a:rPr lang="en-US" sz="1500" dirty="0"/>
              <a:t>a</a:t>
            </a:r>
            <a:r>
              <a:rPr lang="en-US" sz="1500" spc="-5" dirty="0"/>
              <a:t> </a:t>
            </a:r>
            <a:r>
              <a:rPr lang="en-US" sz="1500" dirty="0"/>
              <a:t>target</a:t>
            </a:r>
            <a:r>
              <a:rPr lang="en-US" sz="1500" spc="5" dirty="0"/>
              <a:t> </a:t>
            </a:r>
            <a:r>
              <a:rPr lang="en-US" sz="1500" dirty="0"/>
              <a:t>Y</a:t>
            </a:r>
            <a:r>
              <a:rPr lang="en-US" sz="1500" spc="30" dirty="0"/>
              <a:t> </a:t>
            </a:r>
            <a:r>
              <a:rPr lang="en-US" sz="1500" dirty="0"/>
              <a:t>so</a:t>
            </a:r>
            <a:r>
              <a:rPr lang="en-US" sz="1500" spc="15" dirty="0"/>
              <a:t> </a:t>
            </a:r>
            <a:r>
              <a:rPr lang="en-US" sz="1500" dirty="0"/>
              <a:t>it</a:t>
            </a:r>
            <a:r>
              <a:rPr lang="en-US" sz="1500" spc="5" dirty="0"/>
              <a:t> </a:t>
            </a:r>
            <a:r>
              <a:rPr lang="en-US" sz="1500" dirty="0"/>
              <a:t>will</a:t>
            </a:r>
            <a:r>
              <a:rPr lang="en-US" sz="1500" spc="5" dirty="0"/>
              <a:t> </a:t>
            </a:r>
            <a:r>
              <a:rPr lang="en-US" sz="1500" dirty="0"/>
              <a:t>compare</a:t>
            </a:r>
            <a:r>
              <a:rPr lang="en-US" sz="1500" spc="-5" dirty="0"/>
              <a:t> </a:t>
            </a:r>
            <a:r>
              <a:rPr lang="en-US" sz="1500" dirty="0"/>
              <a:t>it</a:t>
            </a:r>
            <a:r>
              <a:rPr lang="en-US" sz="1500" spc="15" dirty="0"/>
              <a:t> </a:t>
            </a:r>
            <a:r>
              <a:rPr lang="en-US" sz="1500" dirty="0"/>
              <a:t>against</a:t>
            </a:r>
            <a:r>
              <a:rPr lang="en-US" sz="1500" spc="15" dirty="0"/>
              <a:t> </a:t>
            </a:r>
            <a:r>
              <a:rPr lang="en-US" sz="1500" dirty="0"/>
              <a:t>a </a:t>
            </a:r>
            <a:r>
              <a:rPr lang="en-US" sz="1500" spc="-10" dirty="0"/>
              <a:t>target Y</a:t>
            </a:r>
            <a:r>
              <a:rPr lang="en-US" sz="1500" dirty="0"/>
              <a:t> and then figure</a:t>
            </a:r>
            <a:r>
              <a:rPr lang="en-US" sz="1500" spc="-5" dirty="0"/>
              <a:t> </a:t>
            </a:r>
            <a:r>
              <a:rPr lang="en-US" sz="1500" dirty="0"/>
              <a:t>out</a:t>
            </a:r>
            <a:r>
              <a:rPr lang="en-US" sz="1500" spc="5" dirty="0"/>
              <a:t> </a:t>
            </a:r>
            <a:r>
              <a:rPr lang="en-US" sz="1500" dirty="0"/>
              <a:t>what</a:t>
            </a:r>
            <a:r>
              <a:rPr lang="en-US" sz="1500" spc="5" dirty="0"/>
              <a:t> </a:t>
            </a:r>
            <a:r>
              <a:rPr lang="en-US" sz="1500" dirty="0"/>
              <a:t>the error</a:t>
            </a:r>
            <a:r>
              <a:rPr lang="en-US" sz="1500" spc="-5" dirty="0"/>
              <a:t> </a:t>
            </a:r>
            <a:r>
              <a:rPr lang="en-US" sz="1500" dirty="0"/>
              <a:t>is</a:t>
            </a:r>
            <a:r>
              <a:rPr lang="en-US" sz="1500" spc="5" dirty="0"/>
              <a:t> </a:t>
            </a:r>
            <a:r>
              <a:rPr lang="en-US" sz="1500" dirty="0"/>
              <a:t>and use</a:t>
            </a:r>
            <a:r>
              <a:rPr lang="en-US" sz="1500" spc="-5" dirty="0"/>
              <a:t> </a:t>
            </a:r>
            <a:r>
              <a:rPr lang="en-US" sz="1500" dirty="0"/>
              <a:t>the error to</a:t>
            </a:r>
            <a:r>
              <a:rPr lang="en-US" sz="1500" spc="5" dirty="0"/>
              <a:t> </a:t>
            </a:r>
            <a:r>
              <a:rPr lang="en-US" sz="1500" dirty="0"/>
              <a:t>change</a:t>
            </a:r>
            <a:r>
              <a:rPr lang="en-US" sz="1500" spc="-5" dirty="0"/>
              <a:t> </a:t>
            </a:r>
            <a:r>
              <a:rPr lang="en-US" sz="1500" dirty="0"/>
              <a:t>the</a:t>
            </a:r>
            <a:r>
              <a:rPr lang="en-US" sz="1500" spc="-5" dirty="0"/>
              <a:t> </a:t>
            </a:r>
            <a:r>
              <a:rPr lang="en-US" sz="1500" dirty="0"/>
              <a:t>agent</a:t>
            </a:r>
            <a:r>
              <a:rPr lang="en-US" sz="1500" spc="5" dirty="0"/>
              <a:t>.</a:t>
            </a:r>
          </a:p>
          <a:p>
            <a:pPr marL="298450" marR="5080" indent="-228600">
              <a:lnSpc>
                <a:spcPct val="90000"/>
              </a:lnSpc>
              <a:spcBef>
                <a:spcPts val="105"/>
              </a:spcBef>
              <a:buFont typeface="Arial" panose="020B0604020202020204" pitchFamily="34" charset="0"/>
              <a:buChar char="•"/>
            </a:pPr>
            <a:r>
              <a:rPr lang="en-US" sz="1500" spc="5" dirty="0"/>
              <a:t>T</a:t>
            </a:r>
            <a:r>
              <a:rPr lang="en-US" sz="1500" spc="-20" dirty="0"/>
              <a:t>hen </a:t>
            </a:r>
            <a:r>
              <a:rPr lang="en-US" sz="1500" dirty="0"/>
              <a:t>it</a:t>
            </a:r>
            <a:r>
              <a:rPr lang="en-US" sz="1500" spc="80" dirty="0"/>
              <a:t> </a:t>
            </a:r>
            <a:r>
              <a:rPr lang="en-US" sz="1500" dirty="0"/>
              <a:t>can</a:t>
            </a:r>
            <a:r>
              <a:rPr lang="en-US" sz="1500" spc="75" dirty="0"/>
              <a:t> </a:t>
            </a:r>
            <a:r>
              <a:rPr lang="en-US" sz="1500" dirty="0"/>
              <a:t>produce</a:t>
            </a:r>
            <a:r>
              <a:rPr lang="en-US" sz="1500" spc="70" dirty="0"/>
              <a:t> </a:t>
            </a:r>
            <a:r>
              <a:rPr lang="en-US" sz="1500" dirty="0"/>
              <a:t>the</a:t>
            </a:r>
            <a:r>
              <a:rPr lang="en-US" sz="1500" spc="70" dirty="0"/>
              <a:t> </a:t>
            </a:r>
            <a:r>
              <a:rPr lang="en-US" sz="1500" dirty="0"/>
              <a:t>right</a:t>
            </a:r>
            <a:r>
              <a:rPr lang="en-US" sz="1500" spc="70" dirty="0"/>
              <a:t> </a:t>
            </a:r>
            <a:r>
              <a:rPr lang="en-US" sz="1500" dirty="0"/>
              <a:t>output</a:t>
            </a:r>
            <a:r>
              <a:rPr lang="en-US" sz="1500" spc="80" dirty="0"/>
              <a:t> </a:t>
            </a:r>
            <a:r>
              <a:rPr lang="en-US" sz="1500" dirty="0"/>
              <a:t>next</a:t>
            </a:r>
            <a:r>
              <a:rPr lang="en-US" sz="1500" spc="75" dirty="0"/>
              <a:t> </a:t>
            </a:r>
            <a:r>
              <a:rPr lang="en-US" sz="1500" dirty="0"/>
              <a:t>time</a:t>
            </a:r>
            <a:r>
              <a:rPr lang="en-US" sz="1500" spc="70" dirty="0"/>
              <a:t> </a:t>
            </a:r>
            <a:r>
              <a:rPr lang="en-US" sz="1500" dirty="0"/>
              <a:t>around.</a:t>
            </a:r>
            <a:r>
              <a:rPr lang="en-US" sz="1500" spc="75" dirty="0"/>
              <a:t> </a:t>
            </a:r>
            <a:r>
              <a:rPr lang="en-US" sz="1500" dirty="0"/>
              <a:t>This</a:t>
            </a:r>
            <a:r>
              <a:rPr lang="en-US" sz="1500" spc="80" dirty="0"/>
              <a:t> </a:t>
            </a:r>
            <a:r>
              <a:rPr lang="en-US" sz="1500" dirty="0"/>
              <a:t>is</a:t>
            </a:r>
            <a:r>
              <a:rPr lang="en-US" sz="1500" spc="65" dirty="0"/>
              <a:t> </a:t>
            </a:r>
            <a:r>
              <a:rPr lang="en-US" sz="1500" dirty="0"/>
              <a:t>essentially</a:t>
            </a:r>
            <a:r>
              <a:rPr lang="en-US" sz="1500" spc="75" dirty="0"/>
              <a:t> </a:t>
            </a:r>
            <a:r>
              <a:rPr lang="en-US" sz="1500" dirty="0"/>
              <a:t>an</a:t>
            </a:r>
            <a:r>
              <a:rPr lang="en-US" sz="1500" spc="75" dirty="0"/>
              <a:t> </a:t>
            </a:r>
            <a:r>
              <a:rPr lang="en-US" sz="1500" dirty="0"/>
              <a:t>iterative</a:t>
            </a:r>
            <a:r>
              <a:rPr lang="en-US" sz="1500" spc="75" dirty="0"/>
              <a:t> </a:t>
            </a:r>
            <a:r>
              <a:rPr lang="en-US" sz="1500" dirty="0"/>
              <a:t>process</a:t>
            </a:r>
            <a:r>
              <a:rPr lang="en-US" sz="1500" spc="75" dirty="0"/>
              <a:t> </a:t>
            </a:r>
            <a:r>
              <a:rPr lang="en-US" sz="1500" dirty="0"/>
              <a:t>so</a:t>
            </a:r>
            <a:r>
              <a:rPr lang="en-US" sz="1500" spc="75" dirty="0"/>
              <a:t> </a:t>
            </a:r>
            <a:r>
              <a:rPr lang="en-US" sz="1500" spc="-25" dirty="0"/>
              <a:t>you </a:t>
            </a:r>
            <a:r>
              <a:rPr lang="en-US" sz="1500" dirty="0"/>
              <a:t>see</a:t>
            </a:r>
            <a:r>
              <a:rPr lang="en-US" sz="1500" spc="-25" dirty="0"/>
              <a:t> </a:t>
            </a:r>
            <a:r>
              <a:rPr lang="en-US" sz="1500" dirty="0"/>
              <a:t>that</a:t>
            </a:r>
            <a:r>
              <a:rPr lang="en-US" sz="1500" spc="-5" dirty="0"/>
              <a:t> </a:t>
            </a:r>
            <a:r>
              <a:rPr lang="en-US" sz="1500" dirty="0"/>
              <a:t>input</a:t>
            </a:r>
            <a:r>
              <a:rPr lang="en-US" sz="1500" spc="-20" dirty="0"/>
              <a:t> </a:t>
            </a:r>
            <a:r>
              <a:rPr lang="en-US" sz="1500" dirty="0"/>
              <a:t>produces</a:t>
            </a:r>
            <a:r>
              <a:rPr lang="en-US" sz="1500" spc="-15" dirty="0"/>
              <a:t> </a:t>
            </a:r>
            <a:r>
              <a:rPr lang="en-US" sz="1500" dirty="0"/>
              <a:t>an</a:t>
            </a:r>
            <a:r>
              <a:rPr lang="en-US" sz="1500" spc="-15" dirty="0"/>
              <a:t> </a:t>
            </a:r>
            <a:r>
              <a:rPr lang="en-US" sz="1500" dirty="0"/>
              <a:t>output</a:t>
            </a:r>
            <a:r>
              <a:rPr lang="en-US" sz="1500" spc="-10" dirty="0"/>
              <a:t> </a:t>
            </a:r>
            <a:r>
              <a:rPr lang="en-US" sz="1500" dirty="0"/>
              <a:t>Ŷ</a:t>
            </a:r>
            <a:r>
              <a:rPr lang="en-US" sz="1500" spc="-15" dirty="0"/>
              <a:t> </a:t>
            </a:r>
            <a:r>
              <a:rPr lang="en-US" sz="1500" dirty="0"/>
              <a:t>and</a:t>
            </a:r>
            <a:r>
              <a:rPr lang="en-US" sz="1500" spc="-5" dirty="0"/>
              <a:t> </a:t>
            </a:r>
            <a:r>
              <a:rPr lang="en-US" sz="1500" dirty="0"/>
              <a:t>then</a:t>
            </a:r>
            <a:r>
              <a:rPr lang="en-US" sz="1500" spc="-15" dirty="0"/>
              <a:t> </a:t>
            </a:r>
            <a:r>
              <a:rPr lang="en-US" sz="1500" dirty="0"/>
              <a:t>you</a:t>
            </a:r>
            <a:r>
              <a:rPr lang="en-US" sz="1500" spc="-15" dirty="0"/>
              <a:t> </a:t>
            </a:r>
            <a:r>
              <a:rPr lang="en-US" sz="1500" dirty="0"/>
              <a:t>take</a:t>
            </a:r>
            <a:r>
              <a:rPr lang="en-US" sz="1500" spc="-20" dirty="0"/>
              <a:t> </a:t>
            </a:r>
            <a:r>
              <a:rPr lang="en-US" sz="1500" dirty="0"/>
              <a:t>the</a:t>
            </a:r>
            <a:r>
              <a:rPr lang="en-US" sz="1500" spc="-15" dirty="0"/>
              <a:t> </a:t>
            </a:r>
            <a:r>
              <a:rPr lang="en-US" sz="1500" dirty="0"/>
              <a:t>target</a:t>
            </a:r>
            <a:r>
              <a:rPr lang="en-US" sz="1500" spc="-10" dirty="0"/>
              <a:t> </a:t>
            </a:r>
            <a:r>
              <a:rPr lang="en-US" sz="1500" dirty="0"/>
              <a:t>Y,</a:t>
            </a:r>
            <a:r>
              <a:rPr lang="en-US" sz="1500" spc="-15" dirty="0"/>
              <a:t> </a:t>
            </a:r>
            <a:r>
              <a:rPr lang="en-US" sz="1500" dirty="0"/>
              <a:t>you</a:t>
            </a:r>
            <a:r>
              <a:rPr lang="en-US" sz="1500" spc="-20" dirty="0"/>
              <a:t> </a:t>
            </a:r>
            <a:r>
              <a:rPr lang="en-US" sz="1500" dirty="0"/>
              <a:t>can</a:t>
            </a:r>
            <a:r>
              <a:rPr lang="en-US" sz="1500" spc="-5" dirty="0"/>
              <a:t> </a:t>
            </a:r>
            <a:r>
              <a:rPr lang="en-US" sz="1500" dirty="0"/>
              <a:t>compare</a:t>
            </a:r>
            <a:r>
              <a:rPr lang="en-US" sz="1500" spc="-25" dirty="0"/>
              <a:t> </a:t>
            </a:r>
            <a:r>
              <a:rPr lang="en-US" sz="1500" dirty="0"/>
              <a:t>it</a:t>
            </a:r>
            <a:r>
              <a:rPr lang="en-US" sz="1500" spc="-5" dirty="0"/>
              <a:t> </a:t>
            </a:r>
            <a:r>
              <a:rPr lang="en-US" sz="1500" dirty="0"/>
              <a:t>to</a:t>
            </a:r>
            <a:r>
              <a:rPr lang="en-US" sz="1500" spc="-20" dirty="0"/>
              <a:t> </a:t>
            </a:r>
            <a:r>
              <a:rPr lang="en-US" sz="1500" spc="-25" dirty="0"/>
              <a:t>the </a:t>
            </a:r>
            <a:r>
              <a:rPr lang="en-US" sz="1500" dirty="0"/>
              <a:t>Ŷ.</a:t>
            </a:r>
          </a:p>
          <a:p>
            <a:pPr marL="298450" marR="5080" indent="-228600">
              <a:lnSpc>
                <a:spcPct val="90000"/>
              </a:lnSpc>
              <a:spcBef>
                <a:spcPts val="105"/>
              </a:spcBef>
              <a:buFont typeface="Arial" panose="020B0604020202020204" pitchFamily="34" charset="0"/>
              <a:buChar char="•"/>
            </a:pPr>
            <a:r>
              <a:rPr lang="en-US" sz="1500" dirty="0"/>
              <a:t>Figure</a:t>
            </a:r>
            <a:r>
              <a:rPr lang="en-US" sz="1500" spc="70" dirty="0"/>
              <a:t> </a:t>
            </a:r>
            <a:r>
              <a:rPr lang="en-US" sz="1500" dirty="0"/>
              <a:t>out</a:t>
            </a:r>
            <a:r>
              <a:rPr lang="en-US" sz="1500" spc="75" dirty="0"/>
              <a:t> </a:t>
            </a:r>
            <a:r>
              <a:rPr lang="en-US" sz="1500" dirty="0"/>
              <a:t>what</a:t>
            </a:r>
            <a:r>
              <a:rPr lang="en-US" sz="1500" spc="75" dirty="0"/>
              <a:t> </a:t>
            </a:r>
            <a:r>
              <a:rPr lang="en-US" sz="1500" dirty="0"/>
              <a:t>is</a:t>
            </a:r>
            <a:r>
              <a:rPr lang="en-US" sz="1500" spc="65" dirty="0"/>
              <a:t> </a:t>
            </a:r>
            <a:r>
              <a:rPr lang="en-US" sz="1500" dirty="0"/>
              <a:t>the</a:t>
            </a:r>
            <a:r>
              <a:rPr lang="en-US" sz="1500" spc="70" dirty="0"/>
              <a:t> </a:t>
            </a:r>
            <a:r>
              <a:rPr lang="en-US" sz="1500" dirty="0"/>
              <a:t>error</a:t>
            </a:r>
            <a:r>
              <a:rPr lang="en-US" sz="1500" spc="70" dirty="0"/>
              <a:t> </a:t>
            </a:r>
            <a:r>
              <a:rPr lang="en-US" sz="1500" dirty="0"/>
              <a:t>and</a:t>
            </a:r>
            <a:r>
              <a:rPr lang="en-US" sz="1500" spc="70" dirty="0"/>
              <a:t> </a:t>
            </a:r>
            <a:r>
              <a:rPr lang="en-US" sz="1500" dirty="0"/>
              <a:t>use</a:t>
            </a:r>
            <a:r>
              <a:rPr lang="en-US" sz="1500" spc="70" dirty="0"/>
              <a:t> </a:t>
            </a:r>
            <a:r>
              <a:rPr lang="en-US" sz="1500" dirty="0"/>
              <a:t>the</a:t>
            </a:r>
            <a:r>
              <a:rPr lang="en-US" sz="1500" spc="70" dirty="0"/>
              <a:t> </a:t>
            </a:r>
            <a:r>
              <a:rPr lang="en-US" sz="1500" dirty="0"/>
              <a:t>error</a:t>
            </a:r>
            <a:r>
              <a:rPr lang="en-US" sz="1500" spc="70" dirty="0"/>
              <a:t> </a:t>
            </a:r>
            <a:r>
              <a:rPr lang="en-US" sz="1500" dirty="0"/>
              <a:t>to</a:t>
            </a:r>
            <a:r>
              <a:rPr lang="en-US" sz="1500" spc="70" dirty="0"/>
              <a:t> </a:t>
            </a:r>
            <a:r>
              <a:rPr lang="en-US" sz="1500" dirty="0"/>
              <a:t>change</a:t>
            </a:r>
            <a:r>
              <a:rPr lang="en-US" sz="1500" spc="70" dirty="0"/>
              <a:t> </a:t>
            </a:r>
            <a:r>
              <a:rPr lang="en-US" sz="1500" dirty="0"/>
              <a:t>the</a:t>
            </a:r>
            <a:r>
              <a:rPr lang="en-US" sz="1500" spc="70" dirty="0"/>
              <a:t> </a:t>
            </a:r>
            <a:r>
              <a:rPr lang="en-US" sz="1500" dirty="0"/>
              <a:t>agent</a:t>
            </a:r>
            <a:r>
              <a:rPr lang="en-US" sz="1500" spc="75" dirty="0"/>
              <a:t> </a:t>
            </a:r>
            <a:r>
              <a:rPr lang="en-US" sz="1500" dirty="0"/>
              <a:t>again.</a:t>
            </a:r>
            <a:r>
              <a:rPr lang="en-US" sz="1500" spc="75" dirty="0"/>
              <a:t> </a:t>
            </a:r>
          </a:p>
          <a:p>
            <a:pPr marL="298450" marR="5080" indent="-228600">
              <a:lnSpc>
                <a:spcPct val="90000"/>
              </a:lnSpc>
              <a:spcBef>
                <a:spcPts val="105"/>
              </a:spcBef>
              <a:buFont typeface="Arial" panose="020B0604020202020204" pitchFamily="34" charset="0"/>
              <a:buChar char="•"/>
            </a:pPr>
            <a:r>
              <a:rPr lang="en-US" sz="1500" dirty="0"/>
              <a:t>This</a:t>
            </a:r>
            <a:r>
              <a:rPr lang="en-US" sz="1500" spc="75" dirty="0"/>
              <a:t> </a:t>
            </a:r>
            <a:r>
              <a:rPr lang="en-US" sz="1500" dirty="0"/>
              <a:t>is</a:t>
            </a:r>
            <a:r>
              <a:rPr lang="en-US" sz="1500" spc="65" dirty="0"/>
              <a:t> </a:t>
            </a:r>
            <a:r>
              <a:rPr lang="en-US" sz="1500" spc="-25" dirty="0"/>
              <a:t>by</a:t>
            </a:r>
            <a:r>
              <a:rPr lang="en-US" sz="1500" spc="270" dirty="0"/>
              <a:t> </a:t>
            </a:r>
            <a:r>
              <a:rPr lang="en-US" sz="1500" dirty="0"/>
              <a:t>the</a:t>
            </a:r>
            <a:r>
              <a:rPr lang="en-US" sz="1500" spc="285" dirty="0"/>
              <a:t> </a:t>
            </a:r>
            <a:r>
              <a:rPr lang="en-US" sz="1500" dirty="0"/>
              <a:t>way</a:t>
            </a:r>
            <a:r>
              <a:rPr lang="en-US" sz="1500" spc="280" dirty="0"/>
              <a:t> </a:t>
            </a:r>
            <a:r>
              <a:rPr lang="en-US" sz="1500" dirty="0"/>
              <a:t>most</a:t>
            </a:r>
            <a:r>
              <a:rPr lang="en-US" sz="1500" spc="280" dirty="0"/>
              <a:t> </a:t>
            </a:r>
            <a:r>
              <a:rPr lang="en-US" sz="1500" dirty="0"/>
              <a:t>of</a:t>
            </a:r>
            <a:r>
              <a:rPr lang="en-US" sz="1500" spc="275" dirty="0"/>
              <a:t> </a:t>
            </a:r>
            <a:r>
              <a:rPr lang="en-US" sz="1500" dirty="0"/>
              <a:t>the</a:t>
            </a:r>
            <a:r>
              <a:rPr lang="en-US" sz="1500" spc="280" dirty="0"/>
              <a:t> </a:t>
            </a:r>
            <a:r>
              <a:rPr lang="en-US" sz="1500" dirty="0"/>
              <a:t>learning</a:t>
            </a:r>
            <a:r>
              <a:rPr lang="en-US" sz="1500" spc="275" dirty="0"/>
              <a:t> </a:t>
            </a:r>
            <a:r>
              <a:rPr lang="en-US" sz="1500" dirty="0"/>
              <a:t>algorithms</a:t>
            </a:r>
            <a:r>
              <a:rPr lang="en-US" sz="1500" spc="280" dirty="0"/>
              <a:t> </a:t>
            </a:r>
            <a:r>
              <a:rPr lang="en-US" sz="1500" dirty="0"/>
              <a:t>will</a:t>
            </a:r>
            <a:r>
              <a:rPr lang="en-US" sz="1500" spc="275" dirty="0"/>
              <a:t> </a:t>
            </a:r>
            <a:r>
              <a:rPr lang="en-US" sz="1500" dirty="0"/>
              <a:t>operate;</a:t>
            </a:r>
            <a:r>
              <a:rPr lang="en-US" sz="1500" spc="285" dirty="0"/>
              <a:t> </a:t>
            </a:r>
            <a:r>
              <a:rPr lang="en-US" sz="1500" dirty="0"/>
              <a:t>most</a:t>
            </a:r>
            <a:r>
              <a:rPr lang="en-US" sz="1500" spc="280" dirty="0"/>
              <a:t> </a:t>
            </a:r>
            <a:r>
              <a:rPr lang="en-US" sz="1500" dirty="0"/>
              <a:t>of</a:t>
            </a:r>
            <a:r>
              <a:rPr lang="en-US" sz="1500" spc="270" dirty="0"/>
              <a:t> </a:t>
            </a:r>
            <a:r>
              <a:rPr lang="en-US" sz="1500" dirty="0"/>
              <a:t>the</a:t>
            </a:r>
            <a:r>
              <a:rPr lang="en-US" sz="1500" spc="285" dirty="0"/>
              <a:t> </a:t>
            </a:r>
            <a:r>
              <a:rPr lang="en-US" sz="1500" spc="-10" dirty="0"/>
              <a:t>classification </a:t>
            </a:r>
            <a:r>
              <a:rPr lang="en-US" sz="1500" dirty="0"/>
              <a:t>algorithms or</a:t>
            </a:r>
            <a:r>
              <a:rPr lang="en-US" sz="1500" spc="-5" dirty="0"/>
              <a:t> </a:t>
            </a:r>
            <a:r>
              <a:rPr lang="en-US" sz="1500" dirty="0"/>
              <a:t>even regression algorithms</a:t>
            </a:r>
            <a:r>
              <a:rPr lang="en-US" sz="1500" spc="5" dirty="0"/>
              <a:t> </a:t>
            </a:r>
            <a:r>
              <a:rPr lang="en-US" sz="1500" dirty="0"/>
              <a:t>will operate and we</a:t>
            </a:r>
            <a:r>
              <a:rPr lang="en-US" sz="1500" spc="-5" dirty="0"/>
              <a:t> </a:t>
            </a:r>
            <a:r>
              <a:rPr lang="en-US" sz="1500" dirty="0"/>
              <a:t>will</a:t>
            </a:r>
            <a:r>
              <a:rPr lang="en-US" sz="1500" spc="5" dirty="0"/>
              <a:t> </a:t>
            </a:r>
            <a:r>
              <a:rPr lang="en-US" sz="1500" dirty="0"/>
              <a:t>see</a:t>
            </a:r>
            <a:r>
              <a:rPr lang="en-US" sz="1500" spc="-5" dirty="0"/>
              <a:t> </a:t>
            </a:r>
            <a:r>
              <a:rPr lang="en-US" sz="1500" dirty="0"/>
              <a:t>how</a:t>
            </a:r>
            <a:r>
              <a:rPr lang="en-US" sz="1500" spc="5" dirty="0"/>
              <a:t> </a:t>
            </a:r>
            <a:r>
              <a:rPr lang="en-US" sz="1500" dirty="0"/>
              <a:t>each of</a:t>
            </a:r>
            <a:r>
              <a:rPr lang="en-US" sz="1500" spc="-5" dirty="0"/>
              <a:t> </a:t>
            </a:r>
            <a:r>
              <a:rPr lang="en-US" sz="1500" dirty="0"/>
              <a:t>these works</a:t>
            </a:r>
            <a:r>
              <a:rPr lang="en-US" sz="1500" spc="10" dirty="0"/>
              <a:t> </a:t>
            </a:r>
            <a:r>
              <a:rPr lang="en-US" sz="1500" spc="-25" dirty="0"/>
              <a:t>as </a:t>
            </a:r>
            <a:r>
              <a:rPr lang="en-US" sz="1500" dirty="0"/>
              <a:t>we</a:t>
            </a:r>
            <a:r>
              <a:rPr lang="en-US" sz="1500" spc="-15" dirty="0"/>
              <a:t> </a:t>
            </a:r>
            <a:r>
              <a:rPr lang="en-US" sz="1500" dirty="0"/>
              <a:t>go</a:t>
            </a:r>
            <a:r>
              <a:rPr lang="en-US" sz="1500" spc="-5" dirty="0"/>
              <a:t> </a:t>
            </a:r>
            <a:r>
              <a:rPr lang="en-US" sz="1500" dirty="0"/>
              <a:t>on</a:t>
            </a:r>
            <a:r>
              <a:rPr lang="en-US" sz="1500" spc="-10" dirty="0"/>
              <a:t>.</a:t>
            </a: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40418608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-up of a computer screen&#10;&#10;Description automatically generated">
            <a:extLst>
              <a:ext uri="{FF2B5EF4-FFF2-40B4-BE49-F238E27FC236}">
                <a16:creationId xmlns:a16="http://schemas.microsoft.com/office/drawing/2014/main" id="{A379C1D1-03CF-C324-D0B8-640B739BE1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9417" y="0"/>
            <a:ext cx="7525800" cy="4286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8332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D1FA0EB-5A73-07DD-3261-F0D6EB36AACB}"/>
              </a:ext>
            </a:extLst>
          </p:cNvPr>
          <p:cNvSpPr txBox="1"/>
          <p:nvPr/>
        </p:nvSpPr>
        <p:spPr>
          <a:xfrm>
            <a:off x="2006161" y="814240"/>
            <a:ext cx="7815755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/>
                <a:cs typeface="Times New Roman"/>
              </a:rPr>
              <a:t>we</a:t>
            </a:r>
            <a:r>
              <a:rPr lang="en-US" sz="1800" spc="5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talked</a:t>
            </a:r>
            <a:r>
              <a:rPr lang="en-US" sz="1800" spc="6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about</a:t>
            </a:r>
            <a:r>
              <a:rPr lang="en-US" sz="1800" spc="6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how</a:t>
            </a:r>
            <a:r>
              <a:rPr lang="en-US" sz="1800" spc="7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we</a:t>
            </a:r>
            <a:r>
              <a:rPr lang="en-US" sz="1800" spc="5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are</a:t>
            </a:r>
            <a:r>
              <a:rPr lang="en-US" sz="1800" spc="5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interested</a:t>
            </a:r>
            <a:r>
              <a:rPr lang="en-US" sz="1800" spc="5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in</a:t>
            </a:r>
            <a:r>
              <a:rPr lang="en-US" sz="1800" spc="6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learning</a:t>
            </a:r>
            <a:r>
              <a:rPr lang="en-US" sz="1800" spc="6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different</a:t>
            </a:r>
            <a:r>
              <a:rPr lang="en-US" sz="1800" spc="6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lines</a:t>
            </a:r>
            <a:r>
              <a:rPr lang="en-US" sz="1800" spc="6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or</a:t>
            </a:r>
            <a:r>
              <a:rPr lang="en-US" sz="1800" spc="6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curves</a:t>
            </a:r>
            <a:r>
              <a:rPr lang="en-US" sz="1800" spc="5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that</a:t>
            </a:r>
            <a:r>
              <a:rPr lang="en-US" sz="1800" spc="6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can</a:t>
            </a:r>
            <a:r>
              <a:rPr lang="en-US" sz="1800" spc="55" dirty="0">
                <a:latin typeface="Times New Roman"/>
                <a:cs typeface="Times New Roman"/>
              </a:rPr>
              <a:t> </a:t>
            </a:r>
            <a:r>
              <a:rPr lang="en-US" sz="1800" spc="-10" dirty="0">
                <a:latin typeface="Times New Roman"/>
                <a:cs typeface="Times New Roman"/>
              </a:rPr>
              <a:t>separate </a:t>
            </a:r>
            <a:r>
              <a:rPr lang="en-US" sz="1800" dirty="0">
                <a:latin typeface="Times New Roman"/>
                <a:cs typeface="Times New Roman"/>
              </a:rPr>
              <a:t>different</a:t>
            </a:r>
            <a:r>
              <a:rPr lang="en-US" sz="1800" spc="16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classes</a:t>
            </a:r>
            <a:r>
              <a:rPr lang="en-US" sz="1800" spc="16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in</a:t>
            </a:r>
            <a:r>
              <a:rPr lang="en-US" sz="1800" spc="16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supervised</a:t>
            </a:r>
            <a:r>
              <a:rPr lang="en-US" sz="1800" spc="15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learning.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/>
                <a:cs typeface="Times New Roman"/>
              </a:rPr>
              <a:t>these</a:t>
            </a:r>
            <a:r>
              <a:rPr lang="en-US" sz="1800" spc="15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curves</a:t>
            </a:r>
            <a:r>
              <a:rPr lang="en-US" sz="1800" spc="17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can</a:t>
            </a:r>
            <a:r>
              <a:rPr lang="en-US" sz="1800" spc="16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be</a:t>
            </a:r>
            <a:r>
              <a:rPr lang="en-US" sz="1800" spc="16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represented</a:t>
            </a:r>
            <a:r>
              <a:rPr lang="en-US" sz="1800" spc="15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using</a:t>
            </a:r>
            <a:r>
              <a:rPr lang="en-US" sz="1800" spc="160" dirty="0">
                <a:latin typeface="Times New Roman"/>
                <a:cs typeface="Times New Roman"/>
              </a:rPr>
              <a:t> </a:t>
            </a:r>
            <a:r>
              <a:rPr lang="en-US" sz="1800" spc="-10" dirty="0">
                <a:latin typeface="Times New Roman"/>
                <a:cs typeface="Times New Roman"/>
              </a:rPr>
              <a:t>different </a:t>
            </a:r>
            <a:r>
              <a:rPr lang="en-US" sz="1800" dirty="0">
                <a:latin typeface="Times New Roman"/>
                <a:cs typeface="Times New Roman"/>
              </a:rPr>
              <a:t>structures</a:t>
            </a:r>
            <a:r>
              <a:rPr lang="en-US" sz="1800" spc="44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and</a:t>
            </a:r>
            <a:r>
              <a:rPr lang="en-US" sz="1800" spc="44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throughout</a:t>
            </a:r>
            <a:r>
              <a:rPr lang="en-US" sz="1800" spc="44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the</a:t>
            </a:r>
            <a:r>
              <a:rPr lang="en-US" sz="1800" spc="434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course,</a:t>
            </a:r>
            <a:r>
              <a:rPr lang="en-US" sz="1800" spc="434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we</a:t>
            </a:r>
            <a:r>
              <a:rPr lang="en-US" sz="1800" spc="434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will</a:t>
            </a:r>
            <a:r>
              <a:rPr lang="en-US" sz="1800" spc="45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be</a:t>
            </a:r>
            <a:r>
              <a:rPr lang="en-US" sz="1800" spc="434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looking</a:t>
            </a:r>
            <a:r>
              <a:rPr lang="en-US" sz="1800" spc="44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at</a:t>
            </a:r>
            <a:r>
              <a:rPr lang="en-US" sz="1800" spc="44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different</a:t>
            </a:r>
            <a:r>
              <a:rPr lang="en-US" sz="1800" spc="44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kinds</a:t>
            </a:r>
            <a:r>
              <a:rPr lang="en-US" sz="1800" spc="44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of</a:t>
            </a:r>
            <a:r>
              <a:rPr lang="en-US" sz="1800" spc="440" dirty="0">
                <a:latin typeface="Times New Roman"/>
                <a:cs typeface="Times New Roman"/>
              </a:rPr>
              <a:t> </a:t>
            </a:r>
            <a:r>
              <a:rPr lang="en-US" sz="1800" spc="-10" dirty="0">
                <a:latin typeface="Times New Roman"/>
                <a:cs typeface="Times New Roman"/>
              </a:rPr>
              <a:t>learning </a:t>
            </a:r>
            <a:r>
              <a:rPr lang="en-US" sz="1800" dirty="0">
                <a:latin typeface="Times New Roman"/>
                <a:cs typeface="Times New Roman"/>
              </a:rPr>
              <a:t>mechanisms</a:t>
            </a:r>
            <a:r>
              <a:rPr lang="en-US" sz="1800" spc="33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like</a:t>
            </a:r>
            <a:r>
              <a:rPr lang="en-US" sz="1800" spc="33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artificial</a:t>
            </a:r>
            <a:r>
              <a:rPr lang="en-US" sz="1800" spc="34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neural</a:t>
            </a:r>
            <a:r>
              <a:rPr lang="en-US" sz="1800" spc="34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networks</a:t>
            </a:r>
            <a:r>
              <a:rPr lang="en-US" spc="340" dirty="0">
                <a:latin typeface="Times New Roman"/>
                <a:cs typeface="Times New Roman"/>
              </a:rPr>
              <a:t>, </a:t>
            </a:r>
            <a:r>
              <a:rPr lang="en-US" sz="1800" dirty="0">
                <a:latin typeface="Times New Roman"/>
                <a:cs typeface="Times New Roman"/>
              </a:rPr>
              <a:t>support</a:t>
            </a:r>
            <a:r>
              <a:rPr lang="en-US" sz="1800" spc="33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vector</a:t>
            </a:r>
            <a:r>
              <a:rPr lang="en-US" sz="1800" spc="34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machines,</a:t>
            </a:r>
            <a:r>
              <a:rPr lang="en-US" sz="1800" spc="34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decision</a:t>
            </a:r>
            <a:r>
              <a:rPr lang="en-US" sz="1800" spc="33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trees,</a:t>
            </a:r>
            <a:r>
              <a:rPr lang="en-US" sz="1800" spc="340" dirty="0">
                <a:latin typeface="Times New Roman"/>
                <a:cs typeface="Times New Roman"/>
              </a:rPr>
              <a:t> </a:t>
            </a:r>
            <a:r>
              <a:rPr lang="en-US" sz="1800" spc="-10" dirty="0">
                <a:latin typeface="Times New Roman"/>
                <a:cs typeface="Times New Roman"/>
              </a:rPr>
              <a:t>nearest </a:t>
            </a:r>
            <a:r>
              <a:rPr lang="en-US" sz="1800" dirty="0">
                <a:latin typeface="Times New Roman"/>
                <a:cs typeface="Times New Roman"/>
              </a:rPr>
              <a:t>neighbors,</a:t>
            </a:r>
            <a:r>
              <a:rPr lang="en-US" sz="1800" spc="-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and Bayesian</a:t>
            </a:r>
            <a:r>
              <a:rPr lang="en-US" sz="1800" spc="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networks and these</a:t>
            </a:r>
            <a:r>
              <a:rPr lang="en-US" sz="1800" spc="-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are</a:t>
            </a:r>
            <a:r>
              <a:rPr lang="en-US" sz="1800" spc="-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some of</a:t>
            </a:r>
            <a:r>
              <a:rPr lang="en-US" sz="1800" spc="-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the popular</a:t>
            </a:r>
            <a:r>
              <a:rPr lang="en-US" sz="1800" spc="-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ones</a:t>
            </a:r>
            <a:r>
              <a:rPr lang="en-US" sz="1800" spc="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and we</a:t>
            </a:r>
            <a:r>
              <a:rPr lang="en-US" sz="1800" spc="-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look</a:t>
            </a:r>
            <a:r>
              <a:rPr lang="en-US" sz="1800" spc="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at</a:t>
            </a:r>
            <a:r>
              <a:rPr lang="en-US" sz="1800" spc="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these</a:t>
            </a:r>
            <a:r>
              <a:rPr lang="en-US" sz="1800" spc="-5" dirty="0">
                <a:latin typeface="Times New Roman"/>
                <a:cs typeface="Times New Roman"/>
              </a:rPr>
              <a:t> </a:t>
            </a:r>
            <a:r>
              <a:rPr lang="en-US" sz="1800" spc="-25" dirty="0">
                <a:latin typeface="Times New Roman"/>
                <a:cs typeface="Times New Roman"/>
              </a:rPr>
              <a:t>in </a:t>
            </a:r>
            <a:r>
              <a:rPr lang="en-US" sz="1800" dirty="0">
                <a:latin typeface="Times New Roman"/>
                <a:cs typeface="Times New Roman"/>
              </a:rPr>
              <a:t>more</a:t>
            </a:r>
            <a:r>
              <a:rPr lang="en-US" sz="1800" spc="-4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detail</a:t>
            </a:r>
            <a:r>
              <a:rPr lang="en-US" sz="1800" spc="-2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as</a:t>
            </a:r>
            <a:r>
              <a:rPr lang="en-US" sz="1800" spc="-2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the</a:t>
            </a:r>
            <a:r>
              <a:rPr lang="en-US" sz="1800" spc="-2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course</a:t>
            </a:r>
            <a:r>
              <a:rPr lang="en-US" sz="1800" spc="-25" dirty="0">
                <a:latin typeface="Times New Roman"/>
                <a:cs typeface="Times New Roman"/>
              </a:rPr>
              <a:t> </a:t>
            </a:r>
            <a:r>
              <a:rPr lang="en-US" sz="1800" spc="-10" dirty="0">
                <a:latin typeface="Times New Roman"/>
                <a:cs typeface="Times New Roman"/>
              </a:rPr>
              <a:t>progresses.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/>
                <a:cs typeface="Times New Roman"/>
              </a:rPr>
              <a:t>So</a:t>
            </a:r>
            <a:r>
              <a:rPr lang="en-US" sz="1800" spc="6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another</a:t>
            </a:r>
            <a:r>
              <a:rPr lang="en-US" sz="1800" spc="6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supervised</a:t>
            </a:r>
            <a:r>
              <a:rPr lang="en-US" sz="1800" spc="7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learning</a:t>
            </a:r>
            <a:r>
              <a:rPr lang="en-US" sz="1800" spc="6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problem</a:t>
            </a:r>
            <a:r>
              <a:rPr lang="en-US" sz="1800" spc="8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is</a:t>
            </a:r>
            <a:r>
              <a:rPr lang="en-US" sz="1800" spc="7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the</a:t>
            </a:r>
            <a:r>
              <a:rPr lang="en-US" sz="1800" spc="7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one</a:t>
            </a:r>
            <a:r>
              <a:rPr lang="en-US" sz="1800" spc="7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of</a:t>
            </a:r>
            <a:r>
              <a:rPr lang="en-US" sz="1800" spc="7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prediction</a:t>
            </a:r>
            <a:r>
              <a:rPr lang="en-US" sz="1800" spc="7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or</a:t>
            </a:r>
            <a:r>
              <a:rPr lang="en-US" sz="1800" spc="7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regression</a:t>
            </a:r>
            <a:r>
              <a:rPr lang="en-US" sz="1800" spc="7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where</a:t>
            </a:r>
            <a:r>
              <a:rPr lang="en-US" sz="1800" spc="7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the</a:t>
            </a:r>
            <a:r>
              <a:rPr lang="en-US" sz="1800" spc="70" dirty="0">
                <a:latin typeface="Times New Roman"/>
                <a:cs typeface="Times New Roman"/>
              </a:rPr>
              <a:t> </a:t>
            </a:r>
            <a:r>
              <a:rPr lang="en-US" sz="1800" spc="-10" dirty="0">
                <a:latin typeface="Times New Roman"/>
                <a:cs typeface="Times New Roman"/>
              </a:rPr>
              <a:t>output </a:t>
            </a:r>
            <a:r>
              <a:rPr lang="en-US" sz="1800" dirty="0">
                <a:latin typeface="Times New Roman"/>
                <a:cs typeface="Times New Roman"/>
              </a:rPr>
              <a:t>that</a:t>
            </a:r>
            <a:r>
              <a:rPr lang="en-US" sz="1800" spc="4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you</a:t>
            </a:r>
            <a:r>
              <a:rPr lang="en-US" sz="1800" spc="4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are</a:t>
            </a:r>
            <a:r>
              <a:rPr lang="en-US" sz="1800" spc="3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going</a:t>
            </a:r>
            <a:r>
              <a:rPr lang="en-US" sz="1800" spc="5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to</a:t>
            </a:r>
            <a:r>
              <a:rPr lang="en-US" sz="1800" spc="4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predict</a:t>
            </a:r>
            <a:r>
              <a:rPr lang="en-US" sz="1800" spc="4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is</a:t>
            </a:r>
            <a:r>
              <a:rPr lang="en-US" sz="1800" spc="4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no</a:t>
            </a:r>
            <a:r>
              <a:rPr lang="en-US" sz="1800" spc="4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longer</a:t>
            </a:r>
            <a:r>
              <a:rPr lang="en-US" sz="1800" spc="4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</a:t>
            </a:r>
            <a:r>
              <a:rPr lang="en-US" sz="1800" spc="4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discrete</a:t>
            </a:r>
            <a:r>
              <a:rPr lang="en-US" sz="1800" spc="4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value</a:t>
            </a:r>
            <a:r>
              <a:rPr lang="en-US" sz="1800" spc="5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it</a:t>
            </a:r>
            <a:r>
              <a:rPr lang="en-US" sz="1800" spc="4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is</a:t>
            </a:r>
            <a:r>
              <a:rPr lang="en-US" sz="1800" spc="4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not</a:t>
            </a:r>
            <a:r>
              <a:rPr lang="en-US" sz="1800" spc="4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like</a:t>
            </a:r>
            <a:r>
              <a:rPr lang="en-US" sz="1800" spc="9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–</a:t>
            </a:r>
            <a:r>
              <a:rPr lang="en-US" sz="1800" spc="5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will</a:t>
            </a:r>
            <a:r>
              <a:rPr lang="en-US" sz="1800" spc="4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buy</a:t>
            </a:r>
            <a:r>
              <a:rPr lang="en-US" sz="1800" spc="4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</a:t>
            </a:r>
            <a:r>
              <a:rPr lang="en-US" sz="1800" spc="5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computer</a:t>
            </a:r>
            <a:r>
              <a:rPr lang="en-US" sz="1800" spc="50" dirty="0">
                <a:latin typeface="Times New Roman"/>
                <a:cs typeface="Times New Roman"/>
              </a:rPr>
              <a:t> </a:t>
            </a:r>
            <a:r>
              <a:rPr lang="en-US" sz="1800" spc="-25" dirty="0">
                <a:latin typeface="Times New Roman"/>
                <a:cs typeface="Times New Roman"/>
              </a:rPr>
              <a:t>or </a:t>
            </a:r>
            <a:r>
              <a:rPr lang="en-US" sz="1800" dirty="0">
                <a:latin typeface="Times New Roman"/>
                <a:cs typeface="Times New Roman"/>
              </a:rPr>
              <a:t>does</a:t>
            </a:r>
            <a:r>
              <a:rPr lang="en-US" sz="1800" spc="16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not</a:t>
            </a:r>
            <a:r>
              <a:rPr lang="en-US" sz="1800" spc="16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buy</a:t>
            </a:r>
            <a:r>
              <a:rPr lang="en-US" sz="1800" spc="16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</a:t>
            </a:r>
            <a:r>
              <a:rPr lang="en-US" sz="1800" spc="15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computer</a:t>
            </a:r>
            <a:r>
              <a:rPr lang="en-US" sz="1800" spc="17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–</a:t>
            </a:r>
            <a:r>
              <a:rPr lang="en-US" sz="1800" spc="16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it</a:t>
            </a:r>
            <a:r>
              <a:rPr lang="en-US" sz="1800" spc="16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is</a:t>
            </a:r>
            <a:r>
              <a:rPr lang="en-US" sz="1800" spc="15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more</a:t>
            </a:r>
            <a:r>
              <a:rPr lang="en-US" sz="1800" spc="15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of</a:t>
            </a:r>
            <a:r>
              <a:rPr lang="en-US" sz="1800" spc="16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</a:t>
            </a:r>
            <a:r>
              <a:rPr lang="en-US" sz="1800" spc="15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continuous</a:t>
            </a:r>
            <a:r>
              <a:rPr lang="en-US" sz="1800" spc="16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value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/>
                <a:cs typeface="Times New Roman"/>
              </a:rPr>
              <a:t>so</a:t>
            </a:r>
            <a:r>
              <a:rPr lang="en-US" sz="1800" spc="16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here</a:t>
            </a:r>
            <a:r>
              <a:rPr lang="en-US" sz="1800" spc="15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is</a:t>
            </a:r>
            <a:r>
              <a:rPr lang="en-US" sz="1800" spc="16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an</a:t>
            </a:r>
            <a:r>
              <a:rPr lang="en-US" sz="1800" spc="16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example,</a:t>
            </a:r>
            <a:r>
              <a:rPr lang="en-US" sz="1800" spc="15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where</a:t>
            </a:r>
            <a:r>
              <a:rPr lang="en-US" sz="1800" spc="155" dirty="0">
                <a:latin typeface="Times New Roman"/>
                <a:cs typeface="Times New Roman"/>
              </a:rPr>
              <a:t> </a:t>
            </a:r>
            <a:r>
              <a:rPr lang="en-US" sz="1800" spc="-25" dirty="0">
                <a:latin typeface="Times New Roman"/>
                <a:cs typeface="Times New Roman"/>
              </a:rPr>
              <a:t>at </a:t>
            </a:r>
            <a:r>
              <a:rPr lang="en-US" sz="1800" dirty="0">
                <a:latin typeface="Times New Roman"/>
                <a:cs typeface="Times New Roman"/>
              </a:rPr>
              <a:t>different</a:t>
            </a:r>
            <a:r>
              <a:rPr lang="en-US" sz="1800" spc="-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times</a:t>
            </a:r>
            <a:r>
              <a:rPr lang="en-US" sz="1800" spc="-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of</a:t>
            </a:r>
            <a:r>
              <a:rPr lang="en-US" sz="1800" spc="-2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day</a:t>
            </a:r>
            <a:r>
              <a:rPr lang="en-US" sz="1800" spc="-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you</a:t>
            </a:r>
            <a:r>
              <a:rPr lang="en-US" sz="1800" spc="-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have</a:t>
            </a:r>
            <a:r>
              <a:rPr lang="en-US" sz="1800" spc="-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recorded</a:t>
            </a:r>
            <a:r>
              <a:rPr lang="en-US" sz="1800" spc="-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the</a:t>
            </a:r>
            <a:r>
              <a:rPr lang="en-US" sz="1800" spc="-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temperature</a:t>
            </a:r>
            <a:r>
              <a:rPr lang="en-US" sz="1800" spc="-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so</a:t>
            </a:r>
            <a:r>
              <a:rPr lang="en-US" sz="1800" spc="-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the</a:t>
            </a:r>
            <a:r>
              <a:rPr lang="en-US" sz="1800" spc="-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input</a:t>
            </a:r>
            <a:r>
              <a:rPr lang="en-US" sz="1800" spc="-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to</a:t>
            </a:r>
            <a:r>
              <a:rPr lang="en-US" sz="1800" spc="-2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the</a:t>
            </a:r>
            <a:r>
              <a:rPr lang="en-US" sz="1800" spc="-2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system</a:t>
            </a:r>
            <a:r>
              <a:rPr lang="en-US" sz="1800" spc="-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is</a:t>
            </a:r>
            <a:r>
              <a:rPr lang="en-US" sz="1800" spc="-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going</a:t>
            </a:r>
            <a:r>
              <a:rPr lang="en-US" sz="1800" spc="-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to</a:t>
            </a:r>
            <a:r>
              <a:rPr lang="en-US" sz="1800" spc="-20" dirty="0">
                <a:latin typeface="Times New Roman"/>
                <a:cs typeface="Times New Roman"/>
              </a:rPr>
              <a:t> </a:t>
            </a:r>
            <a:r>
              <a:rPr lang="en-US" sz="1800" spc="-25" dirty="0">
                <a:latin typeface="Times New Roman"/>
                <a:cs typeface="Times New Roman"/>
              </a:rPr>
              <a:t>be </a:t>
            </a:r>
            <a:r>
              <a:rPr lang="en-US" sz="1800" dirty="0">
                <a:latin typeface="Times New Roman"/>
                <a:cs typeface="Times New Roman"/>
              </a:rPr>
              <a:t>the</a:t>
            </a:r>
            <a:r>
              <a:rPr lang="en-US" sz="1800" spc="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time</a:t>
            </a:r>
            <a:r>
              <a:rPr lang="en-US" sz="1800" spc="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of</a:t>
            </a:r>
            <a:r>
              <a:rPr lang="en-US" sz="1800" spc="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day</a:t>
            </a:r>
            <a:r>
              <a:rPr lang="en-US" sz="1800" spc="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and</a:t>
            </a:r>
            <a:r>
              <a:rPr lang="en-US" sz="1800" spc="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the</a:t>
            </a:r>
            <a:r>
              <a:rPr lang="en-US" sz="1800" spc="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output</a:t>
            </a:r>
            <a:r>
              <a:rPr lang="en-US" sz="1800" spc="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from</a:t>
            </a:r>
            <a:r>
              <a:rPr lang="en-US" sz="1800" spc="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the</a:t>
            </a:r>
            <a:r>
              <a:rPr lang="en-US" sz="1800" spc="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system</a:t>
            </a:r>
            <a:r>
              <a:rPr lang="en-US" sz="1800" spc="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is</a:t>
            </a:r>
            <a:r>
              <a:rPr lang="en-US" sz="1800" spc="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going</a:t>
            </a:r>
            <a:r>
              <a:rPr lang="en-US" sz="1800" spc="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to</a:t>
            </a:r>
            <a:r>
              <a:rPr lang="en-US" sz="1800" spc="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be</a:t>
            </a:r>
            <a:r>
              <a:rPr lang="en-US" sz="1800" spc="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the</a:t>
            </a:r>
            <a:r>
              <a:rPr lang="en-US" sz="1800" spc="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temperature</a:t>
            </a:r>
            <a:r>
              <a:rPr lang="en-US" sz="1800" spc="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that</a:t>
            </a:r>
            <a:r>
              <a:rPr lang="en-US" sz="1800" spc="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was</a:t>
            </a:r>
            <a:r>
              <a:rPr lang="en-US" sz="1800" spc="10" dirty="0">
                <a:latin typeface="Times New Roman"/>
                <a:cs typeface="Times New Roman"/>
              </a:rPr>
              <a:t> </a:t>
            </a:r>
            <a:r>
              <a:rPr lang="en-US" sz="1800" spc="-10" dirty="0">
                <a:latin typeface="Times New Roman"/>
                <a:cs typeface="Times New Roman"/>
              </a:rPr>
              <a:t>measured </a:t>
            </a:r>
            <a:r>
              <a:rPr lang="en-US" sz="1800" dirty="0">
                <a:latin typeface="Times New Roman"/>
                <a:cs typeface="Times New Roman"/>
              </a:rPr>
              <a:t>at</a:t>
            </a:r>
            <a:r>
              <a:rPr lang="en-US" sz="1800" spc="8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particular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point</a:t>
            </a:r>
            <a:r>
              <a:rPr lang="en-US" sz="1800" spc="8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at</a:t>
            </a:r>
            <a:r>
              <a:rPr lang="en-US" sz="1800" spc="8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the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time.</a:t>
            </a:r>
            <a:r>
              <a:rPr lang="en-US" sz="1800" spc="85" dirty="0">
                <a:latin typeface="Times New Roman"/>
                <a:cs typeface="Times New Roman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latin typeface="Times New Roman"/>
              <a:cs typeface="Times New Roman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51106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5" name="Arc 24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8631348" y="490493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A graph showing the temperature and the temperature">
            <a:extLst>
              <a:ext uri="{FF2B5EF4-FFF2-40B4-BE49-F238E27FC236}">
                <a16:creationId xmlns:a16="http://schemas.microsoft.com/office/drawing/2014/main" id="{FDB3448F-F794-ED74-DE7B-BEB9A77A21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182" y="1988546"/>
            <a:ext cx="4777381" cy="2711163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7DA9CE6-392E-4785-125F-4D0621D36978}"/>
              </a:ext>
            </a:extLst>
          </p:cNvPr>
          <p:cNvSpPr txBox="1"/>
          <p:nvPr/>
        </p:nvSpPr>
        <p:spPr>
          <a:xfrm>
            <a:off x="5894962" y="1984443"/>
            <a:ext cx="5458838" cy="4192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So</a:t>
            </a:r>
            <a:r>
              <a:rPr lang="en-US" sz="1700" spc="85" dirty="0"/>
              <a:t> </a:t>
            </a:r>
            <a:r>
              <a:rPr lang="en-US" sz="1700" dirty="0"/>
              <a:t>you</a:t>
            </a:r>
            <a:r>
              <a:rPr lang="en-US" sz="1700" spc="85" dirty="0"/>
              <a:t> </a:t>
            </a:r>
            <a:r>
              <a:rPr lang="en-US" sz="1700" dirty="0"/>
              <a:t>are</a:t>
            </a:r>
            <a:r>
              <a:rPr lang="en-US" sz="1700" spc="75" dirty="0"/>
              <a:t> </a:t>
            </a:r>
            <a:r>
              <a:rPr lang="en-US" sz="1700" dirty="0"/>
              <a:t>going</a:t>
            </a:r>
            <a:r>
              <a:rPr lang="en-US" sz="1700" spc="85" dirty="0"/>
              <a:t> </a:t>
            </a:r>
            <a:r>
              <a:rPr lang="en-US" sz="1700" dirty="0"/>
              <a:t>to</a:t>
            </a:r>
            <a:r>
              <a:rPr lang="en-US" sz="1700" spc="85" dirty="0"/>
              <a:t> </a:t>
            </a:r>
            <a:r>
              <a:rPr lang="en-US" sz="1700" dirty="0"/>
              <a:t>get</a:t>
            </a:r>
            <a:r>
              <a:rPr lang="en-US" sz="1700" spc="85" dirty="0"/>
              <a:t> </a:t>
            </a:r>
            <a:r>
              <a:rPr lang="en-US" sz="1700" dirty="0"/>
              <a:t>your</a:t>
            </a:r>
            <a:r>
              <a:rPr lang="en-US" sz="1700" spc="80" dirty="0"/>
              <a:t> </a:t>
            </a:r>
            <a:r>
              <a:rPr lang="en-US" sz="1700" dirty="0"/>
              <a:t>experience</a:t>
            </a:r>
            <a:r>
              <a:rPr lang="en-US" sz="1700" spc="85" dirty="0"/>
              <a:t> </a:t>
            </a:r>
            <a:r>
              <a:rPr lang="en-US" sz="1700" dirty="0"/>
              <a:t>or</a:t>
            </a:r>
            <a:r>
              <a:rPr lang="en-US" sz="1700" spc="80" dirty="0"/>
              <a:t> </a:t>
            </a:r>
            <a:r>
              <a:rPr lang="en-US" sz="1700" dirty="0"/>
              <a:t>your</a:t>
            </a:r>
            <a:r>
              <a:rPr lang="en-US" sz="1700" spc="80" dirty="0"/>
              <a:t> </a:t>
            </a:r>
            <a:r>
              <a:rPr lang="en-US" sz="1700" spc="-10" dirty="0"/>
              <a:t>training </a:t>
            </a:r>
            <a:r>
              <a:rPr lang="en-US" sz="1700" dirty="0"/>
              <a:t>data</a:t>
            </a:r>
            <a:r>
              <a:rPr lang="en-US" sz="1700" spc="-15" dirty="0"/>
              <a:t> </a:t>
            </a:r>
            <a:r>
              <a:rPr lang="en-US" sz="1700" dirty="0"/>
              <a:t>is</a:t>
            </a:r>
            <a:r>
              <a:rPr lang="en-US" sz="1700" spc="-10" dirty="0"/>
              <a:t> </a:t>
            </a:r>
            <a:r>
              <a:rPr lang="en-US" sz="1700" dirty="0"/>
              <a:t>going</a:t>
            </a:r>
            <a:r>
              <a:rPr lang="en-US" sz="1700" spc="-10" dirty="0"/>
              <a:t> </a:t>
            </a:r>
            <a:r>
              <a:rPr lang="en-US" sz="1700" dirty="0"/>
              <a:t>to</a:t>
            </a:r>
            <a:r>
              <a:rPr lang="en-US" sz="1700" spc="-15" dirty="0"/>
              <a:t> </a:t>
            </a:r>
            <a:r>
              <a:rPr lang="en-US" sz="1700" dirty="0"/>
              <a:t>take</a:t>
            </a:r>
            <a:r>
              <a:rPr lang="en-US" sz="1700" spc="-20" dirty="0"/>
              <a:t> </a:t>
            </a:r>
            <a:r>
              <a:rPr lang="en-US" sz="1700" dirty="0"/>
              <a:t>this</a:t>
            </a:r>
            <a:r>
              <a:rPr lang="en-US" sz="1700" spc="-30" dirty="0"/>
              <a:t> </a:t>
            </a:r>
            <a:r>
              <a:rPr lang="en-US" sz="1700" dirty="0"/>
              <a:t>form</a:t>
            </a:r>
            <a:r>
              <a:rPr lang="en-US" sz="1700" spc="-10" dirty="0"/>
              <a:t> </a:t>
            </a:r>
            <a:r>
              <a:rPr lang="en-US" sz="1700" dirty="0"/>
              <a:t>so</a:t>
            </a:r>
            <a:r>
              <a:rPr lang="en-US" sz="1700" spc="-10" dirty="0"/>
              <a:t> </a:t>
            </a:r>
            <a:r>
              <a:rPr lang="en-US" sz="1700" dirty="0"/>
              <a:t>the</a:t>
            </a:r>
            <a:r>
              <a:rPr lang="en-US" sz="1700" spc="-15" dirty="0"/>
              <a:t> </a:t>
            </a:r>
            <a:r>
              <a:rPr lang="en-US" sz="1700" dirty="0"/>
              <a:t>blue</a:t>
            </a:r>
            <a:r>
              <a:rPr lang="en-US" sz="1700" spc="-10" dirty="0"/>
              <a:t> </a:t>
            </a:r>
            <a:r>
              <a:rPr lang="en-US" sz="1700" dirty="0"/>
              <a:t>points</a:t>
            </a:r>
            <a:r>
              <a:rPr lang="en-US" sz="1700" spc="-20" dirty="0"/>
              <a:t> </a:t>
            </a:r>
            <a:r>
              <a:rPr lang="en-US" sz="1700" dirty="0"/>
              <a:t>would</a:t>
            </a:r>
            <a:r>
              <a:rPr lang="en-US" sz="1700" spc="-10" dirty="0"/>
              <a:t> </a:t>
            </a:r>
            <a:r>
              <a:rPr lang="en-US" sz="1700" dirty="0"/>
              <a:t>be</a:t>
            </a:r>
            <a:r>
              <a:rPr lang="en-US" sz="1700" spc="-15" dirty="0"/>
              <a:t> </a:t>
            </a:r>
            <a:r>
              <a:rPr lang="en-US" sz="1700" dirty="0"/>
              <a:t>your</a:t>
            </a:r>
            <a:r>
              <a:rPr lang="en-US" sz="1700" spc="-10" dirty="0"/>
              <a:t> </a:t>
            </a:r>
            <a:r>
              <a:rPr lang="en-US" sz="1700" dirty="0"/>
              <a:t>input</a:t>
            </a:r>
            <a:r>
              <a:rPr lang="en-US" sz="1700" spc="-20" dirty="0"/>
              <a:t> </a:t>
            </a:r>
            <a:r>
              <a:rPr lang="en-US" sz="1700" dirty="0"/>
              <a:t>and</a:t>
            </a:r>
            <a:r>
              <a:rPr lang="en-US" sz="1700" spc="-10" dirty="0"/>
              <a:t> </a:t>
            </a:r>
            <a:r>
              <a:rPr lang="en-US" sz="1700" dirty="0"/>
              <a:t>the</a:t>
            </a:r>
            <a:r>
              <a:rPr lang="en-US" sz="1700" spc="-10" dirty="0"/>
              <a:t> </a:t>
            </a:r>
            <a:r>
              <a:rPr lang="en-US" sz="1700" dirty="0"/>
              <a:t>red</a:t>
            </a:r>
            <a:r>
              <a:rPr lang="en-US" sz="1700" spc="-10" dirty="0"/>
              <a:t> </a:t>
            </a:r>
            <a:r>
              <a:rPr lang="en-US" sz="1700" dirty="0"/>
              <a:t>points</a:t>
            </a:r>
            <a:r>
              <a:rPr lang="en-US" sz="1700" spc="-10" dirty="0"/>
              <a:t> </a:t>
            </a:r>
            <a:r>
              <a:rPr lang="en-US" sz="1700" dirty="0"/>
              <a:t>would</a:t>
            </a:r>
            <a:r>
              <a:rPr lang="en-US" sz="1700" spc="-10" dirty="0"/>
              <a:t> </a:t>
            </a:r>
            <a:r>
              <a:rPr lang="en-US" sz="1700" spc="-25" dirty="0"/>
              <a:t>be </a:t>
            </a:r>
            <a:r>
              <a:rPr lang="en-US" sz="1700" dirty="0"/>
              <a:t>the</a:t>
            </a:r>
            <a:r>
              <a:rPr lang="en-US" sz="1700" spc="-25" dirty="0"/>
              <a:t> </a:t>
            </a:r>
            <a:r>
              <a:rPr lang="en-US" sz="1700" dirty="0"/>
              <a:t>outputs</a:t>
            </a:r>
            <a:r>
              <a:rPr lang="en-US" sz="1700" spc="-25" dirty="0"/>
              <a:t> </a:t>
            </a:r>
            <a:r>
              <a:rPr lang="en-US" sz="1700" dirty="0"/>
              <a:t>that</a:t>
            </a:r>
            <a:r>
              <a:rPr lang="en-US" sz="1700" spc="-20" dirty="0"/>
              <a:t> </a:t>
            </a:r>
            <a:r>
              <a:rPr lang="en-US" sz="1700" dirty="0"/>
              <a:t>you</a:t>
            </a:r>
            <a:r>
              <a:rPr lang="en-US" sz="1700" spc="-25" dirty="0"/>
              <a:t> </a:t>
            </a:r>
            <a:r>
              <a:rPr lang="en-US" sz="1700" dirty="0"/>
              <a:t>are</a:t>
            </a:r>
            <a:r>
              <a:rPr lang="en-US" sz="1700" spc="-30" dirty="0"/>
              <a:t> </a:t>
            </a:r>
            <a:r>
              <a:rPr lang="en-US" sz="1700" dirty="0"/>
              <a:t>expected</a:t>
            </a:r>
            <a:r>
              <a:rPr lang="en-US" sz="1700" spc="-20" dirty="0"/>
              <a:t> </a:t>
            </a:r>
            <a:r>
              <a:rPr lang="en-US" sz="1700" dirty="0"/>
              <a:t>to</a:t>
            </a:r>
            <a:r>
              <a:rPr lang="en-US" sz="1700" spc="-25" dirty="0"/>
              <a:t> </a:t>
            </a:r>
            <a:r>
              <a:rPr lang="en-US" sz="1700" spc="-10" dirty="0"/>
              <a:t>predict.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So</a:t>
            </a:r>
            <a:r>
              <a:rPr lang="en-US" sz="1700" spc="35" dirty="0"/>
              <a:t> </a:t>
            </a:r>
            <a:r>
              <a:rPr lang="en-US" sz="1700" dirty="0"/>
              <a:t>note</a:t>
            </a:r>
            <a:r>
              <a:rPr lang="en-US" sz="1700" spc="40" dirty="0"/>
              <a:t> </a:t>
            </a:r>
            <a:r>
              <a:rPr lang="en-US" sz="1700" dirty="0"/>
              <a:t>here</a:t>
            </a:r>
            <a:r>
              <a:rPr lang="en-US" sz="1700" spc="35" dirty="0"/>
              <a:t> </a:t>
            </a:r>
            <a:r>
              <a:rPr lang="en-US" sz="1700" dirty="0"/>
              <a:t>that</a:t>
            </a:r>
            <a:r>
              <a:rPr lang="en-US" sz="1700" spc="35" dirty="0"/>
              <a:t> </a:t>
            </a:r>
            <a:r>
              <a:rPr lang="en-US" sz="1700" dirty="0"/>
              <a:t>the</a:t>
            </a:r>
            <a:r>
              <a:rPr lang="en-US" sz="1700" spc="40" dirty="0"/>
              <a:t> </a:t>
            </a:r>
            <a:r>
              <a:rPr lang="en-US" sz="1700" dirty="0"/>
              <a:t>outputs</a:t>
            </a:r>
            <a:r>
              <a:rPr lang="en-US" sz="1700" spc="45" dirty="0"/>
              <a:t> </a:t>
            </a:r>
            <a:r>
              <a:rPr lang="en-US" sz="1700" dirty="0"/>
              <a:t>are</a:t>
            </a:r>
            <a:r>
              <a:rPr lang="en-US" sz="1700" spc="30" dirty="0"/>
              <a:t> </a:t>
            </a:r>
            <a:r>
              <a:rPr lang="en-US" sz="1700" dirty="0"/>
              <a:t>continuous</a:t>
            </a:r>
            <a:r>
              <a:rPr lang="en-US" sz="1700" spc="45" dirty="0"/>
              <a:t> </a:t>
            </a:r>
            <a:r>
              <a:rPr lang="en-US" sz="1700" dirty="0"/>
              <a:t>or</a:t>
            </a:r>
            <a:r>
              <a:rPr lang="en-US" sz="1700" spc="40" dirty="0"/>
              <a:t> </a:t>
            </a:r>
            <a:r>
              <a:rPr lang="en-US" sz="1700" dirty="0"/>
              <a:t>real</a:t>
            </a:r>
            <a:r>
              <a:rPr lang="en-US" sz="1700" spc="40" dirty="0"/>
              <a:t> </a:t>
            </a:r>
            <a:r>
              <a:rPr lang="en-US" sz="1700" dirty="0"/>
              <a:t>value</a:t>
            </a:r>
            <a:r>
              <a:rPr lang="en-US" sz="1700" spc="40" dirty="0"/>
              <a:t>s</a:t>
            </a:r>
            <a:r>
              <a:rPr lang="en-US" sz="1700" spc="45" dirty="0"/>
              <a:t> </a:t>
            </a:r>
            <a:r>
              <a:rPr lang="en-US" sz="1700" dirty="0"/>
              <a:t>and</a:t>
            </a:r>
            <a:r>
              <a:rPr lang="en-US" sz="1700" spc="35" dirty="0"/>
              <a:t> </a:t>
            </a:r>
            <a:r>
              <a:rPr lang="en-US" sz="1700" dirty="0"/>
              <a:t>so</a:t>
            </a:r>
            <a:r>
              <a:rPr lang="en-US" sz="1700" spc="45" dirty="0"/>
              <a:t> </a:t>
            </a:r>
            <a:r>
              <a:rPr lang="en-US" sz="1700" dirty="0"/>
              <a:t>you</a:t>
            </a:r>
            <a:r>
              <a:rPr lang="en-US" sz="1700" spc="40" dirty="0"/>
              <a:t> </a:t>
            </a:r>
            <a:r>
              <a:rPr lang="en-US" sz="1700" dirty="0"/>
              <a:t>could</a:t>
            </a:r>
            <a:r>
              <a:rPr lang="en-US" sz="1700" spc="40" dirty="0"/>
              <a:t> </a:t>
            </a:r>
            <a:r>
              <a:rPr lang="en-US" sz="1700" dirty="0"/>
              <a:t>think</a:t>
            </a:r>
            <a:r>
              <a:rPr lang="en-US" sz="1700" spc="40" dirty="0"/>
              <a:t> </a:t>
            </a:r>
            <a:r>
              <a:rPr lang="en-US" sz="1700" dirty="0"/>
              <a:t>of</a:t>
            </a:r>
            <a:r>
              <a:rPr lang="en-US" sz="1700" spc="35" dirty="0"/>
              <a:t> </a:t>
            </a:r>
            <a:r>
              <a:rPr lang="en-US" sz="1700" dirty="0"/>
              <a:t>this</a:t>
            </a:r>
            <a:r>
              <a:rPr lang="en-US" sz="1700" spc="45" dirty="0"/>
              <a:t> </a:t>
            </a:r>
            <a:r>
              <a:rPr lang="en-US" sz="1700" dirty="0"/>
              <a:t>example</a:t>
            </a:r>
            <a:r>
              <a:rPr lang="en-US" sz="1700" spc="20" dirty="0"/>
              <a:t> </a:t>
            </a:r>
            <a:r>
              <a:rPr lang="en-US" sz="1700" dirty="0"/>
              <a:t>as</a:t>
            </a:r>
            <a:r>
              <a:rPr lang="en-US" sz="1700" spc="20" dirty="0"/>
              <a:t> </a:t>
            </a:r>
            <a:r>
              <a:rPr lang="en-US" sz="1700" dirty="0"/>
              <a:t>points</a:t>
            </a:r>
            <a:r>
              <a:rPr lang="en-US" sz="1700" spc="25" dirty="0"/>
              <a:t> </a:t>
            </a:r>
            <a:r>
              <a:rPr lang="en-US" sz="1700" dirty="0"/>
              <a:t>to</a:t>
            </a:r>
            <a:r>
              <a:rPr lang="en-US" sz="1700" spc="25" dirty="0"/>
              <a:t> </a:t>
            </a:r>
            <a:r>
              <a:rPr lang="en-US" sz="1700" dirty="0"/>
              <a:t>the</a:t>
            </a:r>
            <a:r>
              <a:rPr lang="en-US" sz="1700" spc="20" dirty="0"/>
              <a:t> </a:t>
            </a:r>
            <a:r>
              <a:rPr lang="en-US" sz="1700" dirty="0"/>
              <a:t>left</a:t>
            </a:r>
            <a:r>
              <a:rPr lang="en-US" sz="1700" spc="20" dirty="0"/>
              <a:t> </a:t>
            </a:r>
            <a:r>
              <a:rPr lang="en-US" sz="1700" dirty="0"/>
              <a:t>being</a:t>
            </a:r>
            <a:r>
              <a:rPr lang="en-US" sz="1700" spc="25" dirty="0"/>
              <a:t> </a:t>
            </a:r>
            <a:r>
              <a:rPr lang="en-US" sz="1700" dirty="0"/>
              <a:t>day</a:t>
            </a:r>
            <a:r>
              <a:rPr lang="en-US" sz="1700" spc="25" dirty="0"/>
              <a:t> </a:t>
            </a:r>
            <a:r>
              <a:rPr lang="en-US" sz="1700" dirty="0"/>
              <a:t>and</a:t>
            </a:r>
            <a:r>
              <a:rPr lang="en-US" sz="1700" spc="25" dirty="0"/>
              <a:t> </a:t>
            </a:r>
            <a:r>
              <a:rPr lang="en-US" sz="1700" dirty="0"/>
              <a:t>the</a:t>
            </a:r>
            <a:r>
              <a:rPr lang="en-US" sz="1700" spc="15" dirty="0"/>
              <a:t> </a:t>
            </a:r>
            <a:r>
              <a:rPr lang="en-US" sz="1700" dirty="0"/>
              <a:t>points</a:t>
            </a:r>
            <a:r>
              <a:rPr lang="en-US" sz="1700" spc="25" dirty="0"/>
              <a:t> </a:t>
            </a:r>
            <a:r>
              <a:rPr lang="en-US" sz="1700" dirty="0"/>
              <a:t>to</a:t>
            </a:r>
            <a:r>
              <a:rPr lang="en-US" sz="1700" spc="25" dirty="0"/>
              <a:t> </a:t>
            </a:r>
            <a:r>
              <a:rPr lang="en-US" sz="1700" dirty="0"/>
              <a:t>the</a:t>
            </a:r>
            <a:r>
              <a:rPr lang="en-US" sz="1700" spc="20" dirty="0"/>
              <a:t> </a:t>
            </a:r>
            <a:r>
              <a:rPr lang="en-US" sz="1700" dirty="0"/>
              <a:t>right</a:t>
            </a:r>
            <a:r>
              <a:rPr lang="en-US" sz="1700" spc="10" dirty="0"/>
              <a:t> </a:t>
            </a:r>
            <a:r>
              <a:rPr lang="en-US" sz="1700" dirty="0"/>
              <a:t>being</a:t>
            </a:r>
            <a:r>
              <a:rPr lang="en-US" sz="1700" spc="25" dirty="0"/>
              <a:t> </a:t>
            </a:r>
            <a:r>
              <a:rPr lang="en-US" sz="1700" dirty="0"/>
              <a:t>night.</a:t>
            </a:r>
            <a:r>
              <a:rPr lang="en-US" sz="1700" spc="25" dirty="0"/>
              <a:t> 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spc="-25" dirty="0"/>
              <a:t>And </a:t>
            </a:r>
            <a:r>
              <a:rPr lang="en-US" sz="1700" dirty="0"/>
              <a:t>just</a:t>
            </a:r>
            <a:r>
              <a:rPr lang="en-US" sz="1700" spc="35" dirty="0"/>
              <a:t> </a:t>
            </a:r>
            <a:r>
              <a:rPr lang="en-US" sz="1700" dirty="0"/>
              <a:t>as</a:t>
            </a:r>
            <a:r>
              <a:rPr lang="en-US" sz="1700" spc="30" dirty="0"/>
              <a:t> </a:t>
            </a:r>
            <a:r>
              <a:rPr lang="en-US" sz="1700" dirty="0"/>
              <a:t>in</a:t>
            </a:r>
            <a:r>
              <a:rPr lang="en-US" sz="1700" spc="30" dirty="0"/>
              <a:t> </a:t>
            </a:r>
            <a:r>
              <a:rPr lang="en-US" sz="1700" dirty="0"/>
              <a:t>the</a:t>
            </a:r>
            <a:r>
              <a:rPr lang="en-US" sz="1700" spc="25" dirty="0"/>
              <a:t> </a:t>
            </a:r>
            <a:r>
              <a:rPr lang="en-US" sz="1700" dirty="0"/>
              <a:t>previous</a:t>
            </a:r>
            <a:r>
              <a:rPr lang="en-US" sz="1700" spc="35" dirty="0"/>
              <a:t> </a:t>
            </a:r>
            <a:r>
              <a:rPr lang="en-US" sz="1700" dirty="0"/>
              <a:t>case</a:t>
            </a:r>
            <a:r>
              <a:rPr lang="en-US" sz="1700" spc="25" dirty="0"/>
              <a:t> </a:t>
            </a:r>
            <a:r>
              <a:rPr lang="en-US" sz="1700" dirty="0"/>
              <a:t>of</a:t>
            </a:r>
            <a:r>
              <a:rPr lang="en-US" sz="1700" spc="25" dirty="0"/>
              <a:t> </a:t>
            </a:r>
            <a:r>
              <a:rPr lang="en-US" sz="1700" dirty="0"/>
              <a:t>classification,</a:t>
            </a:r>
            <a:r>
              <a:rPr lang="en-US" sz="1700" spc="30" dirty="0"/>
              <a:t> </a:t>
            </a:r>
            <a:r>
              <a:rPr lang="en-US" sz="1700" dirty="0"/>
              <a:t>so</a:t>
            </a:r>
            <a:r>
              <a:rPr lang="en-US" sz="1700" spc="30" dirty="0"/>
              <a:t> </a:t>
            </a:r>
            <a:r>
              <a:rPr lang="en-US" sz="1700" dirty="0"/>
              <a:t>we</a:t>
            </a:r>
            <a:r>
              <a:rPr lang="en-US" sz="1700" spc="30" dirty="0"/>
              <a:t> </a:t>
            </a:r>
            <a:r>
              <a:rPr lang="en-US" sz="1700" dirty="0"/>
              <a:t>could</a:t>
            </a:r>
            <a:r>
              <a:rPr lang="en-US" sz="1700" spc="30" dirty="0"/>
              <a:t> </a:t>
            </a:r>
            <a:r>
              <a:rPr lang="en-US" sz="1700" dirty="0"/>
              <a:t>try</a:t>
            </a:r>
            <a:r>
              <a:rPr lang="en-US" sz="1700" spc="30" dirty="0"/>
              <a:t> </a:t>
            </a:r>
            <a:r>
              <a:rPr lang="en-US" sz="1700" dirty="0"/>
              <a:t>to</a:t>
            </a:r>
            <a:r>
              <a:rPr lang="en-US" sz="1700" spc="30" dirty="0"/>
              <a:t> </a:t>
            </a:r>
            <a:r>
              <a:rPr lang="en-US" sz="1700" dirty="0"/>
              <a:t>do</a:t>
            </a:r>
            <a:r>
              <a:rPr lang="en-US" sz="1700" spc="35" dirty="0"/>
              <a:t> </a:t>
            </a:r>
            <a:r>
              <a:rPr lang="en-US" sz="1700" dirty="0"/>
              <a:t>this</a:t>
            </a:r>
            <a:r>
              <a:rPr lang="en-US" sz="1700" spc="25" dirty="0"/>
              <a:t> as </a:t>
            </a:r>
            <a:r>
              <a:rPr lang="en-US" sz="1700" dirty="0"/>
              <a:t>simply</a:t>
            </a:r>
            <a:r>
              <a:rPr lang="en-US" sz="1700" spc="25" dirty="0"/>
              <a:t> </a:t>
            </a:r>
            <a:r>
              <a:rPr lang="en-US" sz="1700" dirty="0"/>
              <a:t>as</a:t>
            </a:r>
            <a:r>
              <a:rPr lang="en-US" sz="1700" spc="30" dirty="0"/>
              <a:t> </a:t>
            </a:r>
            <a:r>
              <a:rPr lang="en-US" sz="1700" dirty="0"/>
              <a:t>possible</a:t>
            </a:r>
            <a:r>
              <a:rPr lang="en-US" sz="1700" spc="30" dirty="0"/>
              <a:t> </a:t>
            </a:r>
            <a:r>
              <a:rPr lang="en-US" sz="1700" dirty="0"/>
              <a:t>fit.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spc="-25" dirty="0"/>
              <a:t>in </a:t>
            </a:r>
            <a:r>
              <a:rPr lang="en-US" sz="1700" dirty="0"/>
              <a:t>this</a:t>
            </a:r>
            <a:r>
              <a:rPr lang="en-US" sz="1700" spc="60" dirty="0"/>
              <a:t> </a:t>
            </a:r>
            <a:r>
              <a:rPr lang="en-US" sz="1700" dirty="0"/>
              <a:t>case</a:t>
            </a:r>
            <a:r>
              <a:rPr lang="en-US" sz="1700" spc="60" dirty="0"/>
              <a:t> </a:t>
            </a:r>
            <a:r>
              <a:rPr lang="en-US" sz="1700" dirty="0"/>
              <a:t>which</a:t>
            </a:r>
            <a:r>
              <a:rPr lang="en-US" sz="1700" spc="65" dirty="0"/>
              <a:t> </a:t>
            </a:r>
            <a:r>
              <a:rPr lang="en-US" sz="1700" dirty="0"/>
              <a:t>would</a:t>
            </a:r>
            <a:r>
              <a:rPr lang="en-US" sz="1700" spc="65" dirty="0"/>
              <a:t> </a:t>
            </a:r>
            <a:r>
              <a:rPr lang="en-US" sz="1700" dirty="0"/>
              <a:t>be</a:t>
            </a:r>
            <a:r>
              <a:rPr lang="en-US" sz="1700" spc="60" dirty="0"/>
              <a:t> </a:t>
            </a:r>
            <a:r>
              <a:rPr lang="en-US" sz="1700" dirty="0"/>
              <a:t>to</a:t>
            </a:r>
            <a:r>
              <a:rPr lang="en-US" sz="1700" spc="70" dirty="0"/>
              <a:t> </a:t>
            </a:r>
            <a:r>
              <a:rPr lang="en-US" sz="1700" dirty="0"/>
              <a:t>draw</a:t>
            </a:r>
            <a:r>
              <a:rPr lang="en-US" sz="1700" spc="65" dirty="0"/>
              <a:t> </a:t>
            </a:r>
            <a:r>
              <a:rPr lang="en-US" sz="1700" dirty="0"/>
              <a:t>a</a:t>
            </a:r>
            <a:r>
              <a:rPr lang="en-US" sz="1700" spc="60" dirty="0"/>
              <a:t> </a:t>
            </a:r>
            <a:r>
              <a:rPr lang="en-US" sz="1700" dirty="0"/>
              <a:t>straight</a:t>
            </a:r>
            <a:r>
              <a:rPr lang="en-US" sz="1700" spc="70" dirty="0"/>
              <a:t> </a:t>
            </a:r>
            <a:r>
              <a:rPr lang="en-US" sz="1700" dirty="0"/>
              <a:t>line</a:t>
            </a:r>
            <a:r>
              <a:rPr lang="en-US" sz="1700" spc="60" dirty="0"/>
              <a:t> </a:t>
            </a:r>
            <a:r>
              <a:rPr lang="en-US" sz="1700" dirty="0"/>
              <a:t>that</a:t>
            </a:r>
            <a:r>
              <a:rPr lang="en-US" sz="1700" spc="65" dirty="0"/>
              <a:t> </a:t>
            </a:r>
            <a:r>
              <a:rPr lang="en-US" sz="1700" dirty="0"/>
              <a:t>is</a:t>
            </a:r>
            <a:r>
              <a:rPr lang="en-US" sz="1700" spc="65" dirty="0"/>
              <a:t> </a:t>
            </a:r>
            <a:r>
              <a:rPr lang="en-US" sz="1700" dirty="0"/>
              <a:t>as</a:t>
            </a:r>
            <a:r>
              <a:rPr lang="en-US" sz="1700" spc="65" dirty="0"/>
              <a:t> </a:t>
            </a:r>
            <a:r>
              <a:rPr lang="en-US" sz="1700" dirty="0"/>
              <a:t>close</a:t>
            </a:r>
            <a:r>
              <a:rPr lang="en-US" sz="1700" spc="65" dirty="0"/>
              <a:t> </a:t>
            </a:r>
            <a:r>
              <a:rPr lang="en-US" sz="1700" dirty="0"/>
              <a:t>as</a:t>
            </a:r>
            <a:r>
              <a:rPr lang="en-US" sz="1700" spc="65" dirty="0"/>
              <a:t> </a:t>
            </a:r>
            <a:r>
              <a:rPr lang="en-US" sz="1700" dirty="0"/>
              <a:t>possible</a:t>
            </a:r>
            <a:r>
              <a:rPr lang="en-US" sz="1700" spc="65" dirty="0"/>
              <a:t> </a:t>
            </a:r>
            <a:r>
              <a:rPr lang="en-US" sz="1700" dirty="0"/>
              <a:t>to</a:t>
            </a:r>
            <a:r>
              <a:rPr lang="en-US" sz="1700" spc="70" dirty="0"/>
              <a:t> </a:t>
            </a:r>
            <a:r>
              <a:rPr lang="en-US" sz="1700" dirty="0"/>
              <a:t>these</a:t>
            </a:r>
            <a:r>
              <a:rPr lang="en-US" sz="1700" spc="60" dirty="0"/>
              <a:t> </a:t>
            </a:r>
            <a:r>
              <a:rPr lang="en-US" sz="1700" dirty="0"/>
              <a:t>points</a:t>
            </a:r>
            <a:r>
              <a:rPr lang="en-US" sz="1700" spc="65" dirty="0"/>
              <a:t> </a:t>
            </a:r>
            <a:r>
              <a:rPr lang="en-US" sz="1700" spc="-25" dirty="0"/>
              <a:t>now </a:t>
            </a:r>
            <a:r>
              <a:rPr lang="en-US" sz="1700" dirty="0"/>
              <a:t>you</a:t>
            </a:r>
            <a:r>
              <a:rPr lang="en-US" sz="1700" spc="60" dirty="0"/>
              <a:t> </a:t>
            </a:r>
            <a:r>
              <a:rPr lang="en-US" sz="1700" dirty="0"/>
              <a:t>do</a:t>
            </a:r>
            <a:r>
              <a:rPr lang="en-US" sz="1700" spc="60" dirty="0"/>
              <a:t> </a:t>
            </a:r>
            <a:r>
              <a:rPr lang="en-US" sz="1700" dirty="0"/>
              <a:t>see</a:t>
            </a:r>
            <a:r>
              <a:rPr lang="en-US" sz="1700" spc="55" dirty="0"/>
              <a:t> </a:t>
            </a:r>
            <a:r>
              <a:rPr lang="en-US" sz="1700" dirty="0"/>
              <a:t>that</a:t>
            </a:r>
            <a:r>
              <a:rPr lang="en-US" sz="1700" spc="60" dirty="0"/>
              <a:t> </a:t>
            </a:r>
            <a:r>
              <a:rPr lang="en-US" sz="1700" dirty="0"/>
              <a:t>like</a:t>
            </a:r>
            <a:r>
              <a:rPr lang="en-US" sz="1700" spc="60" dirty="0"/>
              <a:t> </a:t>
            </a:r>
            <a:r>
              <a:rPr lang="en-US" sz="1700" dirty="0"/>
              <a:t>in</a:t>
            </a:r>
            <a:r>
              <a:rPr lang="en-US" sz="1700" spc="65" dirty="0"/>
              <a:t> </a:t>
            </a:r>
            <a:r>
              <a:rPr lang="en-US" sz="1700" dirty="0"/>
              <a:t>the</a:t>
            </a:r>
            <a:r>
              <a:rPr lang="en-US" sz="1700" spc="55" dirty="0"/>
              <a:t> </a:t>
            </a:r>
            <a:r>
              <a:rPr lang="en-US" sz="1700" dirty="0"/>
              <a:t>classification</a:t>
            </a:r>
            <a:r>
              <a:rPr lang="en-US" sz="1700" spc="60" dirty="0"/>
              <a:t> </a:t>
            </a:r>
            <a:r>
              <a:rPr lang="en-US" sz="1700" dirty="0"/>
              <a:t>case</a:t>
            </a:r>
            <a:r>
              <a:rPr lang="en-US" sz="1700" spc="70" dirty="0"/>
              <a:t> </a:t>
            </a:r>
            <a:r>
              <a:rPr lang="en-US" sz="1700" dirty="0"/>
              <a:t>when</a:t>
            </a:r>
            <a:r>
              <a:rPr lang="en-US" sz="1700" spc="65" dirty="0"/>
              <a:t> </a:t>
            </a:r>
            <a:r>
              <a:rPr lang="en-US" sz="1700" dirty="0"/>
              <a:t>it</a:t>
            </a:r>
            <a:r>
              <a:rPr lang="en-US" sz="1700" spc="65" dirty="0"/>
              <a:t> </a:t>
            </a:r>
            <a:r>
              <a:rPr lang="en-US" sz="1700" dirty="0"/>
              <a:t>choose</a:t>
            </a:r>
            <a:r>
              <a:rPr lang="en-US" sz="1700" spc="55" dirty="0"/>
              <a:t> </a:t>
            </a:r>
            <a:r>
              <a:rPr lang="en-US" sz="1700" dirty="0"/>
              <a:t>a</a:t>
            </a:r>
            <a:r>
              <a:rPr lang="en-US" sz="1700" spc="55" dirty="0"/>
              <a:t> </a:t>
            </a:r>
            <a:r>
              <a:rPr lang="en-US" sz="1700" dirty="0"/>
              <a:t>simple</a:t>
            </a:r>
            <a:r>
              <a:rPr lang="en-US" sz="1700" spc="65" dirty="0"/>
              <a:t> </a:t>
            </a:r>
            <a:r>
              <a:rPr lang="en-US" sz="1700" dirty="0"/>
              <a:t>solution</a:t>
            </a:r>
            <a:r>
              <a:rPr lang="en-US" sz="1700" spc="60" dirty="0"/>
              <a:t> </a:t>
            </a:r>
            <a:r>
              <a:rPr lang="en-US" sz="1700" dirty="0"/>
              <a:t>there</a:t>
            </a:r>
            <a:r>
              <a:rPr lang="en-US" sz="1700" spc="55" dirty="0"/>
              <a:t> </a:t>
            </a:r>
            <a:r>
              <a:rPr lang="en-US" sz="1700" dirty="0"/>
              <a:t>are</a:t>
            </a:r>
            <a:r>
              <a:rPr lang="en-US" sz="1700" spc="55" dirty="0"/>
              <a:t> </a:t>
            </a:r>
            <a:r>
              <a:rPr lang="en-US" sz="1700" spc="-10" dirty="0"/>
              <a:t>certain </a:t>
            </a:r>
            <a:r>
              <a:rPr lang="en-US" sz="1700" dirty="0"/>
              <a:t>points</a:t>
            </a:r>
            <a:r>
              <a:rPr lang="en-US" sz="1700" spc="-20" dirty="0"/>
              <a:t> </a:t>
            </a:r>
            <a:r>
              <a:rPr lang="en-US" sz="1700" dirty="0"/>
              <a:t>at</a:t>
            </a:r>
            <a:r>
              <a:rPr lang="en-US" sz="1700" spc="-20" dirty="0"/>
              <a:t> </a:t>
            </a:r>
            <a:r>
              <a:rPr lang="en-US" sz="1700" dirty="0"/>
              <a:t>which</a:t>
            </a:r>
            <a:r>
              <a:rPr lang="en-US" sz="1700" spc="-20" dirty="0"/>
              <a:t> </a:t>
            </a:r>
            <a:r>
              <a:rPr lang="en-US" sz="1700" dirty="0"/>
              <a:t>we</a:t>
            </a:r>
            <a:r>
              <a:rPr lang="en-US" sz="1700" spc="-25" dirty="0"/>
              <a:t> </a:t>
            </a:r>
            <a:r>
              <a:rPr lang="en-US" sz="1700" dirty="0"/>
              <a:t>are</a:t>
            </a:r>
            <a:r>
              <a:rPr lang="en-US" sz="1700" spc="-25" dirty="0"/>
              <a:t> </a:t>
            </a:r>
            <a:r>
              <a:rPr lang="en-US" sz="1700" dirty="0"/>
              <a:t>making</a:t>
            </a:r>
            <a:r>
              <a:rPr lang="en-US" sz="1700" spc="-15" dirty="0"/>
              <a:t> </a:t>
            </a:r>
            <a:r>
              <a:rPr lang="en-US" sz="1700" dirty="0"/>
              <a:t>large</a:t>
            </a:r>
            <a:r>
              <a:rPr lang="en-US" sz="1700" spc="-30" dirty="0"/>
              <a:t> </a:t>
            </a:r>
            <a:r>
              <a:rPr lang="en-US" sz="1700" dirty="0"/>
              <a:t>errors</a:t>
            </a:r>
            <a:r>
              <a:rPr lang="en-US" sz="1700" spc="-15" dirty="0"/>
              <a:t> </a:t>
            </a:r>
            <a:r>
              <a:rPr lang="en-US" sz="1700" dirty="0"/>
              <a:t>right</a:t>
            </a:r>
            <a:r>
              <a:rPr lang="en-US" sz="1700" spc="-20" dirty="0"/>
              <a:t> </a:t>
            </a:r>
            <a:r>
              <a:rPr lang="en-US" sz="1700" dirty="0"/>
              <a:t>so</a:t>
            </a:r>
            <a:r>
              <a:rPr lang="en-US" sz="1700" spc="-20" dirty="0"/>
              <a:t> </a:t>
            </a:r>
            <a:r>
              <a:rPr lang="en-US" sz="1700" dirty="0"/>
              <a:t>we</a:t>
            </a:r>
            <a:r>
              <a:rPr lang="en-US" sz="1700" spc="-25" dirty="0"/>
              <a:t> </a:t>
            </a:r>
            <a:r>
              <a:rPr lang="en-US" sz="1700" dirty="0"/>
              <a:t>could</a:t>
            </a:r>
            <a:r>
              <a:rPr lang="en-US" sz="1700" spc="-20" dirty="0"/>
              <a:t> </a:t>
            </a:r>
            <a:r>
              <a:rPr lang="en-US" sz="1700" dirty="0"/>
              <a:t>try</a:t>
            </a:r>
            <a:r>
              <a:rPr lang="en-US" sz="1700" spc="-20" dirty="0"/>
              <a:t> </a:t>
            </a:r>
            <a:r>
              <a:rPr lang="en-US" sz="1700" dirty="0"/>
              <a:t>to</a:t>
            </a:r>
            <a:r>
              <a:rPr lang="en-US" sz="1700" spc="-20" dirty="0"/>
              <a:t> </a:t>
            </a:r>
            <a:r>
              <a:rPr lang="en-US" sz="1700" dirty="0"/>
              <a:t>fix</a:t>
            </a:r>
            <a:r>
              <a:rPr lang="en-US" sz="1700" spc="-20" dirty="0"/>
              <a:t> </a:t>
            </a:r>
            <a:r>
              <a:rPr lang="en-US" sz="1700" spc="-10" dirty="0"/>
              <a:t>that.</a:t>
            </a:r>
            <a:endParaRPr lang="en-US" sz="17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37222318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6" name="Arc 25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8631348" y="490493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A graph of a linear error&#10;&#10;Description automatically generated">
            <a:extLst>
              <a:ext uri="{FF2B5EF4-FFF2-40B4-BE49-F238E27FC236}">
                <a16:creationId xmlns:a16="http://schemas.microsoft.com/office/drawing/2014/main" id="{F2DE4D93-9663-5617-9F15-B577736775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182" y="1988546"/>
            <a:ext cx="4777381" cy="2711163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6E51A8B-D296-5383-AFD6-D08B0D688B5A}"/>
              </a:ext>
            </a:extLst>
          </p:cNvPr>
          <p:cNvSpPr txBox="1"/>
          <p:nvPr/>
        </p:nvSpPr>
        <p:spPr>
          <a:xfrm>
            <a:off x="5894962" y="1984443"/>
            <a:ext cx="5458838" cy="4192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98450" marR="508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How</a:t>
            </a:r>
            <a:r>
              <a:rPr lang="en-US" sz="1700" spc="15" dirty="0"/>
              <a:t> </a:t>
            </a:r>
            <a:r>
              <a:rPr lang="en-US" sz="1700" dirty="0"/>
              <a:t>if</a:t>
            </a:r>
            <a:r>
              <a:rPr lang="en-US" sz="1700" spc="10" dirty="0"/>
              <a:t> </a:t>
            </a:r>
            <a:r>
              <a:rPr lang="en-US" sz="1700" dirty="0"/>
              <a:t>you</a:t>
            </a:r>
            <a:r>
              <a:rPr lang="en-US" sz="1700" spc="15" dirty="0"/>
              <a:t> </a:t>
            </a:r>
            <a:r>
              <a:rPr lang="en-US" sz="1700" dirty="0"/>
              <a:t>could</a:t>
            </a:r>
            <a:r>
              <a:rPr lang="en-US" sz="1700" spc="20" dirty="0"/>
              <a:t> </a:t>
            </a:r>
            <a:r>
              <a:rPr lang="en-US" sz="1700" dirty="0"/>
              <a:t>do</a:t>
            </a:r>
            <a:r>
              <a:rPr lang="en-US" sz="1700" spc="15" dirty="0"/>
              <a:t> </a:t>
            </a:r>
            <a:r>
              <a:rPr lang="en-US" sz="1700" dirty="0"/>
              <a:t>something</a:t>
            </a:r>
            <a:r>
              <a:rPr lang="en-US" sz="1700" spc="20" dirty="0"/>
              <a:t> </a:t>
            </a:r>
            <a:r>
              <a:rPr lang="en-US" sz="1700" dirty="0"/>
              <a:t>more</a:t>
            </a:r>
            <a:r>
              <a:rPr lang="en-US" sz="1700" spc="5" dirty="0"/>
              <a:t> </a:t>
            </a:r>
            <a:r>
              <a:rPr lang="en-US" sz="1700" spc="-10" dirty="0"/>
              <a:t>complex </a:t>
            </a:r>
            <a:r>
              <a:rPr lang="en-US" sz="1700" dirty="0"/>
              <a:t>just</a:t>
            </a:r>
            <a:r>
              <a:rPr lang="en-US" sz="1700" spc="-25" dirty="0"/>
              <a:t> </a:t>
            </a:r>
            <a:r>
              <a:rPr lang="en-US" sz="1700" dirty="0"/>
              <a:t>like</a:t>
            </a:r>
            <a:r>
              <a:rPr lang="en-US" sz="1700" spc="-25" dirty="0"/>
              <a:t> </a:t>
            </a:r>
            <a:r>
              <a:rPr lang="en-US" sz="1700" dirty="0"/>
              <a:t>in</a:t>
            </a:r>
            <a:r>
              <a:rPr lang="en-US" sz="1700" spc="-20" dirty="0"/>
              <a:t> </a:t>
            </a:r>
            <a:r>
              <a:rPr lang="en-US" sz="1700" dirty="0"/>
              <a:t>the</a:t>
            </a:r>
            <a:r>
              <a:rPr lang="en-US" sz="1700" spc="-15" dirty="0"/>
              <a:t> </a:t>
            </a:r>
            <a:r>
              <a:rPr lang="en-US" sz="1700" dirty="0"/>
              <a:t>classification</a:t>
            </a:r>
            <a:r>
              <a:rPr lang="en-US" sz="1700" spc="-20" dirty="0"/>
              <a:t> </a:t>
            </a:r>
            <a:r>
              <a:rPr lang="en-US" sz="1700" dirty="0"/>
              <a:t>case</a:t>
            </a:r>
            <a:r>
              <a:rPr lang="en-US" sz="1700" spc="-15" dirty="0"/>
              <a:t> </a:t>
            </a:r>
            <a:r>
              <a:rPr lang="en-US" sz="1700" dirty="0"/>
              <a:t>where</a:t>
            </a:r>
            <a:r>
              <a:rPr lang="en-US" sz="1700" spc="-20" dirty="0"/>
              <a:t> </a:t>
            </a:r>
            <a:r>
              <a:rPr lang="en-US" sz="1700" dirty="0"/>
              <a:t>we</a:t>
            </a:r>
            <a:r>
              <a:rPr lang="en-US" sz="1700" spc="-20" dirty="0"/>
              <a:t> </a:t>
            </a:r>
            <a:r>
              <a:rPr lang="en-US" sz="1700" dirty="0"/>
              <a:t>wanted</a:t>
            </a:r>
            <a:r>
              <a:rPr lang="en-US" sz="1700" spc="-20" dirty="0"/>
              <a:t> </a:t>
            </a:r>
            <a:r>
              <a:rPr lang="en-US" sz="1700" dirty="0"/>
              <a:t>to</a:t>
            </a:r>
            <a:r>
              <a:rPr lang="en-US" sz="1700" spc="-20" dirty="0"/>
              <a:t> </a:t>
            </a:r>
            <a:r>
              <a:rPr lang="en-US" sz="1700" dirty="0"/>
              <a:t>get</a:t>
            </a:r>
            <a:r>
              <a:rPr lang="en-US" sz="1700" spc="-20" dirty="0"/>
              <a:t> </a:t>
            </a:r>
            <a:r>
              <a:rPr lang="en-US" sz="1700" dirty="0"/>
              <a:t>that</a:t>
            </a:r>
            <a:r>
              <a:rPr lang="en-US" sz="1700" spc="-20" dirty="0"/>
              <a:t> </a:t>
            </a:r>
            <a:r>
              <a:rPr lang="en-US" sz="1700" dirty="0"/>
              <a:t>one</a:t>
            </a:r>
            <a:r>
              <a:rPr lang="en-US" sz="1700" spc="-20" dirty="0"/>
              <a:t> </a:t>
            </a:r>
            <a:r>
              <a:rPr lang="en-US" sz="1700" dirty="0"/>
              <a:t>point</a:t>
            </a:r>
            <a:r>
              <a:rPr lang="en-US" sz="1700" spc="-20" dirty="0"/>
              <a:t> </a:t>
            </a:r>
            <a:r>
              <a:rPr lang="en-US" sz="1700" dirty="0"/>
              <a:t>right</a:t>
            </a:r>
            <a:r>
              <a:rPr lang="en-US" sz="1700" spc="-20" dirty="0"/>
              <a:t> </a:t>
            </a:r>
            <a:r>
              <a:rPr lang="en-US" sz="1700" dirty="0"/>
              <a:t>so</a:t>
            </a:r>
            <a:r>
              <a:rPr lang="en-US" sz="1700" spc="-20" dirty="0"/>
              <a:t> </a:t>
            </a:r>
            <a:r>
              <a:rPr lang="en-US" sz="1700" dirty="0"/>
              <a:t>we</a:t>
            </a:r>
            <a:r>
              <a:rPr lang="en-US" sz="1700" spc="-20" dirty="0"/>
              <a:t> </a:t>
            </a:r>
            <a:r>
              <a:rPr lang="en-US" sz="1700" dirty="0"/>
              <a:t>could</a:t>
            </a:r>
            <a:r>
              <a:rPr lang="en-US" sz="1700" spc="-20" dirty="0"/>
              <a:t> </a:t>
            </a:r>
            <a:r>
              <a:rPr lang="en-US" sz="1700" dirty="0"/>
              <a:t>try</a:t>
            </a:r>
            <a:r>
              <a:rPr lang="en-US" sz="1700" spc="-20" dirty="0"/>
              <a:t> </a:t>
            </a:r>
            <a:r>
              <a:rPr lang="en-US" sz="1700" spc="-25" dirty="0"/>
              <a:t>and </a:t>
            </a:r>
            <a:r>
              <a:rPr lang="en-US" sz="1700" dirty="0"/>
              <a:t>fit</a:t>
            </a:r>
            <a:r>
              <a:rPr lang="en-US" sz="1700" spc="-25" dirty="0"/>
              <a:t> </a:t>
            </a:r>
            <a:r>
              <a:rPr lang="en-US" sz="1700" dirty="0"/>
              <a:t>all</a:t>
            </a:r>
            <a:r>
              <a:rPr lang="en-US" sz="1700" spc="-25" dirty="0"/>
              <a:t> </a:t>
            </a:r>
            <a:r>
              <a:rPr lang="en-US" sz="1700" dirty="0"/>
              <a:t>these</a:t>
            </a:r>
            <a:r>
              <a:rPr lang="en-US" sz="1700" spc="-35" dirty="0"/>
              <a:t> </a:t>
            </a:r>
            <a:r>
              <a:rPr lang="en-US" sz="1700" dirty="0"/>
              <a:t>temperatures</a:t>
            </a:r>
            <a:r>
              <a:rPr lang="en-US" sz="1700" spc="-15" dirty="0"/>
              <a:t> </a:t>
            </a:r>
            <a:r>
              <a:rPr lang="en-US" sz="1700" dirty="0"/>
              <a:t>that</a:t>
            </a:r>
            <a:r>
              <a:rPr lang="en-US" sz="1700" spc="-25" dirty="0"/>
              <a:t> </a:t>
            </a:r>
            <a:r>
              <a:rPr lang="en-US" sz="1700" dirty="0"/>
              <a:t>were</a:t>
            </a:r>
            <a:r>
              <a:rPr lang="en-US" sz="1700" spc="-35" dirty="0"/>
              <a:t> </a:t>
            </a:r>
            <a:r>
              <a:rPr lang="en-US" sz="1700" dirty="0"/>
              <a:t>given</a:t>
            </a:r>
            <a:r>
              <a:rPr lang="en-US" sz="1700" spc="-25" dirty="0"/>
              <a:t> </a:t>
            </a:r>
            <a:r>
              <a:rPr lang="en-US" sz="1700" dirty="0"/>
              <a:t>to</a:t>
            </a:r>
            <a:r>
              <a:rPr lang="en-US" sz="1700" spc="-25" dirty="0"/>
              <a:t> </a:t>
            </a:r>
            <a:r>
              <a:rPr lang="en-US" sz="1700" dirty="0"/>
              <a:t>us</a:t>
            </a:r>
            <a:r>
              <a:rPr lang="en-US" sz="1700" spc="-25" dirty="0"/>
              <a:t> </a:t>
            </a:r>
            <a:r>
              <a:rPr lang="en-US" sz="1700" dirty="0"/>
              <a:t>by</a:t>
            </a:r>
            <a:r>
              <a:rPr lang="en-US" sz="1700" spc="-25" dirty="0"/>
              <a:t> </a:t>
            </a:r>
            <a:r>
              <a:rPr lang="en-US" sz="1700" dirty="0"/>
              <a:t>looking</a:t>
            </a:r>
            <a:r>
              <a:rPr lang="en-US" sz="1700" spc="-25" dirty="0"/>
              <a:t> </a:t>
            </a:r>
            <a:r>
              <a:rPr lang="en-US" sz="1700" dirty="0"/>
              <a:t>at</a:t>
            </a:r>
            <a:r>
              <a:rPr lang="en-US" sz="1700" spc="-25" dirty="0"/>
              <a:t> </a:t>
            </a:r>
            <a:r>
              <a:rPr lang="en-US" sz="1700" dirty="0"/>
              <a:t>a</a:t>
            </a:r>
            <a:r>
              <a:rPr lang="en-US" sz="1700" spc="-30" dirty="0"/>
              <a:t> </a:t>
            </a:r>
            <a:r>
              <a:rPr lang="en-US" sz="1700" dirty="0"/>
              <a:t>sufficiently</a:t>
            </a:r>
            <a:r>
              <a:rPr lang="en-US" sz="1700" spc="-25" dirty="0"/>
              <a:t> </a:t>
            </a:r>
            <a:r>
              <a:rPr lang="en-US" sz="1700" dirty="0"/>
              <a:t>complex</a:t>
            </a:r>
            <a:r>
              <a:rPr lang="en-US" sz="1700" spc="-25" dirty="0"/>
              <a:t> </a:t>
            </a:r>
            <a:r>
              <a:rPr lang="en-US" sz="1700" spc="-10" dirty="0"/>
              <a:t>curve.</a:t>
            </a:r>
            <a:endParaRPr lang="en-US" sz="1700" dirty="0"/>
          </a:p>
          <a:p>
            <a:pPr marL="12700" marR="508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298450" marR="508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Again</a:t>
            </a:r>
            <a:r>
              <a:rPr lang="en-US" sz="1700" spc="65" dirty="0"/>
              <a:t> </a:t>
            </a:r>
            <a:r>
              <a:rPr lang="en-US" sz="1700" dirty="0"/>
              <a:t>this</a:t>
            </a:r>
            <a:r>
              <a:rPr lang="en-US" sz="1700" spc="55" dirty="0"/>
              <a:t> </a:t>
            </a:r>
            <a:r>
              <a:rPr lang="en-US" sz="1700" dirty="0"/>
              <a:t>as</a:t>
            </a:r>
            <a:r>
              <a:rPr lang="en-US" sz="1700" spc="65" dirty="0"/>
              <a:t> </a:t>
            </a:r>
            <a:r>
              <a:rPr lang="en-US" sz="1700" dirty="0"/>
              <a:t>we</a:t>
            </a:r>
            <a:r>
              <a:rPr lang="en-US" sz="1700" spc="45" dirty="0"/>
              <a:t> </a:t>
            </a:r>
            <a:r>
              <a:rPr lang="en-US" sz="1700" dirty="0"/>
              <a:t>discussed</a:t>
            </a:r>
            <a:r>
              <a:rPr lang="en-US" sz="1700" spc="45" dirty="0"/>
              <a:t> </a:t>
            </a:r>
            <a:r>
              <a:rPr lang="en-US" sz="1700" dirty="0"/>
              <a:t>earlier</a:t>
            </a:r>
            <a:r>
              <a:rPr lang="en-US" sz="1700" spc="60" dirty="0"/>
              <a:t> </a:t>
            </a:r>
            <a:r>
              <a:rPr lang="en-US" sz="1700" dirty="0"/>
              <a:t>is</a:t>
            </a:r>
            <a:r>
              <a:rPr lang="en-US" sz="1700" spc="55" dirty="0"/>
              <a:t> </a:t>
            </a:r>
            <a:r>
              <a:rPr lang="en-US" sz="1700" dirty="0"/>
              <a:t>probably</a:t>
            </a:r>
            <a:r>
              <a:rPr lang="en-US" sz="1700" spc="55" dirty="0"/>
              <a:t> </a:t>
            </a:r>
            <a:r>
              <a:rPr lang="en-US" sz="1700" dirty="0"/>
              <a:t>not</a:t>
            </a:r>
            <a:r>
              <a:rPr lang="en-US" sz="1700" spc="55" dirty="0"/>
              <a:t> </a:t>
            </a:r>
            <a:r>
              <a:rPr lang="en-US" sz="1700" dirty="0"/>
              <a:t>the</a:t>
            </a:r>
            <a:r>
              <a:rPr lang="en-US" sz="1700" spc="60" dirty="0"/>
              <a:t> </a:t>
            </a:r>
            <a:r>
              <a:rPr lang="en-US" sz="1700" dirty="0"/>
              <a:t>right</a:t>
            </a:r>
            <a:r>
              <a:rPr lang="en-US" sz="1700" spc="55" dirty="0"/>
              <a:t> </a:t>
            </a:r>
            <a:r>
              <a:rPr lang="en-US" sz="1700" dirty="0"/>
              <a:t>answer</a:t>
            </a:r>
            <a:r>
              <a:rPr lang="en-US" sz="1700" spc="60" dirty="0"/>
              <a:t> </a:t>
            </a:r>
            <a:r>
              <a:rPr lang="en-US" sz="1700" dirty="0"/>
              <a:t>and</a:t>
            </a:r>
            <a:r>
              <a:rPr lang="en-US" sz="1700" spc="55" dirty="0"/>
              <a:t> </a:t>
            </a:r>
            <a:r>
              <a:rPr lang="en-US" sz="1700" dirty="0"/>
              <a:t>you</a:t>
            </a:r>
            <a:r>
              <a:rPr lang="en-US" sz="1700" spc="50" dirty="0"/>
              <a:t> </a:t>
            </a:r>
            <a:r>
              <a:rPr lang="en-US" sz="1700" dirty="0"/>
              <a:t>are</a:t>
            </a:r>
            <a:r>
              <a:rPr lang="en-US" sz="1700" spc="45" dirty="0"/>
              <a:t> </a:t>
            </a:r>
            <a:r>
              <a:rPr lang="en-US" sz="1700" dirty="0"/>
              <a:t>probably</a:t>
            </a:r>
            <a:r>
              <a:rPr lang="en-US" sz="1700" spc="55" dirty="0"/>
              <a:t> </a:t>
            </a:r>
            <a:r>
              <a:rPr lang="en-US" sz="1700" spc="-25" dirty="0"/>
              <a:t>in </a:t>
            </a:r>
            <a:r>
              <a:rPr lang="en-US" sz="1700" dirty="0"/>
              <a:t>this</a:t>
            </a:r>
            <a:r>
              <a:rPr lang="en-US" sz="1700" spc="-5" dirty="0"/>
              <a:t> </a:t>
            </a:r>
            <a:r>
              <a:rPr lang="en-US" sz="1700" dirty="0"/>
              <a:t>case</a:t>
            </a:r>
            <a:r>
              <a:rPr lang="en-US" sz="1700" spc="-5" dirty="0"/>
              <a:t> </a:t>
            </a:r>
            <a:r>
              <a:rPr lang="en-US" sz="1700" dirty="0"/>
              <a:t>surprisingly or</a:t>
            </a:r>
            <a:r>
              <a:rPr lang="en-US" sz="1700" spc="10" dirty="0"/>
              <a:t> </a:t>
            </a:r>
            <a:r>
              <a:rPr lang="en-US" sz="1700" dirty="0"/>
              <a:t>better</a:t>
            </a:r>
            <a:r>
              <a:rPr lang="en-US" sz="1700" spc="-5" dirty="0"/>
              <a:t> </a:t>
            </a:r>
            <a:r>
              <a:rPr lang="en-US" sz="1700" dirty="0"/>
              <a:t>off</a:t>
            </a:r>
            <a:r>
              <a:rPr lang="en-US" sz="1700" spc="-10" dirty="0"/>
              <a:t> </a:t>
            </a:r>
            <a:r>
              <a:rPr lang="en-US" sz="1700" dirty="0"/>
              <a:t>fitting the straight line.</a:t>
            </a:r>
            <a:r>
              <a:rPr lang="en-US" sz="1700" spc="-5" dirty="0"/>
              <a:t> </a:t>
            </a:r>
          </a:p>
          <a:p>
            <a:pPr marL="298450" marR="508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So these</a:t>
            </a:r>
            <a:r>
              <a:rPr lang="en-US" sz="1700" spc="-5" dirty="0"/>
              <a:t> </a:t>
            </a:r>
            <a:r>
              <a:rPr lang="en-US" sz="1700" dirty="0"/>
              <a:t>kinds</a:t>
            </a:r>
            <a:r>
              <a:rPr lang="en-US" sz="1700" spc="-5" dirty="0"/>
              <a:t> </a:t>
            </a:r>
            <a:r>
              <a:rPr lang="en-US" sz="1700" dirty="0"/>
              <a:t>of</a:t>
            </a:r>
            <a:r>
              <a:rPr lang="en-US" sz="1700" spc="-5" dirty="0"/>
              <a:t> </a:t>
            </a:r>
            <a:r>
              <a:rPr lang="en-US" sz="1700" dirty="0"/>
              <a:t>solutions</a:t>
            </a:r>
            <a:r>
              <a:rPr lang="en-US" sz="1700" spc="5" dirty="0"/>
              <a:t> </a:t>
            </a:r>
            <a:r>
              <a:rPr lang="en-US" sz="1700" spc="-10" dirty="0"/>
              <a:t>where </a:t>
            </a:r>
            <a:r>
              <a:rPr lang="en-US" sz="1700" dirty="0"/>
              <a:t>we</a:t>
            </a:r>
            <a:r>
              <a:rPr lang="en-US" sz="1700" spc="135" dirty="0"/>
              <a:t> </a:t>
            </a:r>
            <a:r>
              <a:rPr lang="en-US" sz="1700" dirty="0"/>
              <a:t>try</a:t>
            </a:r>
            <a:r>
              <a:rPr lang="en-US" sz="1700" spc="145" dirty="0"/>
              <a:t> </a:t>
            </a:r>
            <a:r>
              <a:rPr lang="en-US" sz="1700" dirty="0"/>
              <a:t>to</a:t>
            </a:r>
            <a:r>
              <a:rPr lang="en-US" sz="1700" spc="145" dirty="0"/>
              <a:t> </a:t>
            </a:r>
            <a:r>
              <a:rPr lang="en-US" sz="1700" dirty="0"/>
              <a:t>fit</a:t>
            </a:r>
            <a:r>
              <a:rPr lang="en-US" sz="1700" spc="145" dirty="0"/>
              <a:t> </a:t>
            </a:r>
            <a:r>
              <a:rPr lang="en-US" sz="1700" dirty="0"/>
              <a:t>the</a:t>
            </a:r>
            <a:r>
              <a:rPr lang="en-US" sz="1700" spc="140" dirty="0"/>
              <a:t> </a:t>
            </a:r>
            <a:r>
              <a:rPr lang="en-US" sz="1700" dirty="0"/>
              <a:t>noise</a:t>
            </a:r>
            <a:r>
              <a:rPr lang="en-US" sz="1700" spc="145" dirty="0"/>
              <a:t> </a:t>
            </a:r>
            <a:r>
              <a:rPr lang="en-US" sz="1700" dirty="0"/>
              <a:t>in</a:t>
            </a:r>
            <a:r>
              <a:rPr lang="en-US" sz="1700" spc="145" dirty="0"/>
              <a:t> </a:t>
            </a:r>
            <a:r>
              <a:rPr lang="en-US" sz="1700" dirty="0"/>
              <a:t>the</a:t>
            </a:r>
            <a:r>
              <a:rPr lang="en-US" sz="1700" spc="140" dirty="0"/>
              <a:t> </a:t>
            </a:r>
            <a:r>
              <a:rPr lang="en-US" sz="1700" dirty="0"/>
              <a:t>data</a:t>
            </a:r>
            <a:r>
              <a:rPr lang="en-US" sz="1700" spc="145" dirty="0"/>
              <a:t> </a:t>
            </a:r>
            <a:r>
              <a:rPr lang="en-US" sz="1700" dirty="0"/>
              <a:t>we</a:t>
            </a:r>
            <a:r>
              <a:rPr lang="en-US" sz="1700" spc="150" dirty="0"/>
              <a:t> </a:t>
            </a:r>
            <a:r>
              <a:rPr lang="en-US" sz="1700" dirty="0"/>
              <a:t>are</a:t>
            </a:r>
            <a:r>
              <a:rPr lang="en-US" sz="1700" spc="135" dirty="0"/>
              <a:t> </a:t>
            </a:r>
            <a:r>
              <a:rPr lang="en-US" sz="1700" dirty="0"/>
              <a:t>trying</a:t>
            </a:r>
            <a:r>
              <a:rPr lang="en-US" sz="1700" spc="155" dirty="0"/>
              <a:t> </a:t>
            </a:r>
            <a:r>
              <a:rPr lang="en-US" sz="1700" dirty="0"/>
              <a:t>to</a:t>
            </a:r>
            <a:r>
              <a:rPr lang="en-US" sz="1700" spc="170" dirty="0"/>
              <a:t> </a:t>
            </a:r>
            <a:r>
              <a:rPr lang="en-US" sz="1700" dirty="0"/>
              <a:t>make</a:t>
            </a:r>
            <a:r>
              <a:rPr lang="en-US" sz="1700" spc="135" dirty="0"/>
              <a:t> </a:t>
            </a:r>
            <a:r>
              <a:rPr lang="en-US" sz="1700" dirty="0"/>
              <a:t>the</a:t>
            </a:r>
            <a:r>
              <a:rPr lang="en-US" sz="1700" spc="140" dirty="0"/>
              <a:t> </a:t>
            </a:r>
            <a:r>
              <a:rPr lang="en-US" sz="1700" dirty="0"/>
              <a:t>solution</a:t>
            </a:r>
            <a:r>
              <a:rPr lang="en-US" sz="1700" spc="145" dirty="0"/>
              <a:t> </a:t>
            </a:r>
            <a:r>
              <a:rPr lang="en-US" sz="1700" dirty="0"/>
              <a:t>predict</a:t>
            </a:r>
            <a:r>
              <a:rPr lang="en-US" sz="1700" spc="145" dirty="0"/>
              <a:t> </a:t>
            </a:r>
            <a:r>
              <a:rPr lang="en-US" sz="1700" dirty="0"/>
              <a:t>the</a:t>
            </a:r>
            <a:r>
              <a:rPr lang="en-US" sz="1700" spc="140" dirty="0"/>
              <a:t> </a:t>
            </a:r>
            <a:r>
              <a:rPr lang="en-US" sz="1700" dirty="0"/>
              <a:t>noise</a:t>
            </a:r>
            <a:r>
              <a:rPr lang="en-US" sz="1700" spc="145" dirty="0"/>
              <a:t> </a:t>
            </a:r>
            <a:r>
              <a:rPr lang="en-US" sz="1700" dirty="0"/>
              <a:t>in</a:t>
            </a:r>
            <a:r>
              <a:rPr lang="en-US" sz="1700" spc="145" dirty="0"/>
              <a:t> </a:t>
            </a:r>
            <a:r>
              <a:rPr lang="en-US" sz="1700" spc="-25" dirty="0"/>
              <a:t>the </a:t>
            </a:r>
            <a:r>
              <a:rPr lang="en-US" sz="1700" dirty="0"/>
              <a:t>training</a:t>
            </a:r>
            <a:r>
              <a:rPr lang="en-US" sz="1700" spc="35" dirty="0"/>
              <a:t> </a:t>
            </a:r>
            <a:r>
              <a:rPr lang="en-US" sz="1700" dirty="0"/>
              <a:t>data</a:t>
            </a:r>
            <a:r>
              <a:rPr lang="en-US" sz="1700" spc="35" dirty="0"/>
              <a:t> </a:t>
            </a:r>
            <a:r>
              <a:rPr lang="en-US" sz="1700" dirty="0"/>
              <a:t>correctly</a:t>
            </a:r>
            <a:r>
              <a:rPr lang="en-US" sz="1700" spc="35" dirty="0"/>
              <a:t> </a:t>
            </a:r>
            <a:r>
              <a:rPr lang="en-US" sz="1700" dirty="0"/>
              <a:t>are</a:t>
            </a:r>
            <a:r>
              <a:rPr lang="en-US" sz="1700" spc="30" dirty="0"/>
              <a:t> </a:t>
            </a:r>
            <a:r>
              <a:rPr lang="en-US" sz="1700" dirty="0"/>
              <a:t>known</a:t>
            </a:r>
            <a:r>
              <a:rPr lang="en-US" sz="1700" spc="40" dirty="0"/>
              <a:t> </a:t>
            </a:r>
            <a:r>
              <a:rPr lang="en-US" sz="1700" dirty="0"/>
              <a:t>as</a:t>
            </a:r>
            <a:r>
              <a:rPr lang="en-US" sz="1700" spc="40" dirty="0"/>
              <a:t> </a:t>
            </a:r>
            <a:r>
              <a:rPr lang="en-US" sz="1700" dirty="0"/>
              <a:t>over</a:t>
            </a:r>
            <a:r>
              <a:rPr lang="en-US" sz="1700" spc="35" dirty="0"/>
              <a:t> </a:t>
            </a:r>
            <a:r>
              <a:rPr lang="en-US" sz="1700" dirty="0"/>
              <a:t>fitting.</a:t>
            </a:r>
          </a:p>
          <a:p>
            <a:pPr marL="298450" marR="508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over</a:t>
            </a:r>
            <a:r>
              <a:rPr lang="en-US" sz="1700" spc="40" dirty="0"/>
              <a:t> </a:t>
            </a:r>
            <a:r>
              <a:rPr lang="en-US" sz="1700" dirty="0"/>
              <a:t>fit</a:t>
            </a:r>
            <a:r>
              <a:rPr lang="en-US" sz="1700" spc="40" dirty="0"/>
              <a:t> </a:t>
            </a:r>
            <a:r>
              <a:rPr lang="en-US" sz="1700" dirty="0"/>
              <a:t>solutions</a:t>
            </a:r>
            <a:r>
              <a:rPr lang="en-US" sz="1700" spc="40" dirty="0"/>
              <a:t> </a:t>
            </a:r>
            <a:r>
              <a:rPr lang="en-US" sz="1700" dirty="0"/>
              <a:t>and</a:t>
            </a:r>
            <a:r>
              <a:rPr lang="en-US" sz="1700" spc="35" dirty="0"/>
              <a:t> </a:t>
            </a:r>
            <a:r>
              <a:rPr lang="en-US" sz="1700" dirty="0"/>
              <a:t>one</a:t>
            </a:r>
            <a:r>
              <a:rPr lang="en-US" sz="1700" spc="30" dirty="0"/>
              <a:t> </a:t>
            </a:r>
            <a:r>
              <a:rPr lang="en-US" sz="1700" dirty="0"/>
              <a:t>of</a:t>
            </a:r>
            <a:r>
              <a:rPr lang="en-US" sz="1700" spc="40" dirty="0"/>
              <a:t> </a:t>
            </a:r>
            <a:r>
              <a:rPr lang="en-US" sz="1700" dirty="0"/>
              <a:t>the</a:t>
            </a:r>
            <a:r>
              <a:rPr lang="en-US" sz="1700" spc="35" dirty="0"/>
              <a:t> </a:t>
            </a:r>
            <a:r>
              <a:rPr lang="en-US" sz="1700" dirty="0"/>
              <a:t>things</a:t>
            </a:r>
            <a:r>
              <a:rPr lang="en-US" sz="1700" spc="40" dirty="0"/>
              <a:t> </a:t>
            </a:r>
            <a:r>
              <a:rPr lang="en-US" sz="1700" dirty="0"/>
              <a:t>that</a:t>
            </a:r>
            <a:r>
              <a:rPr lang="en-US" sz="1700" spc="35" dirty="0"/>
              <a:t> </a:t>
            </a:r>
            <a:r>
              <a:rPr lang="en-US" sz="1700" spc="-25" dirty="0"/>
              <a:t>we </a:t>
            </a:r>
            <a:r>
              <a:rPr lang="en-US" sz="1700" dirty="0"/>
              <a:t>look</a:t>
            </a:r>
            <a:r>
              <a:rPr lang="en-US" sz="1700" spc="15" dirty="0"/>
              <a:t> </a:t>
            </a:r>
            <a:r>
              <a:rPr lang="en-US" sz="1700" dirty="0"/>
              <a:t>to</a:t>
            </a:r>
            <a:r>
              <a:rPr lang="en-US" sz="1700" spc="15" dirty="0"/>
              <a:t> </a:t>
            </a:r>
            <a:r>
              <a:rPr lang="en-US" sz="1700" dirty="0"/>
              <a:t>avoid</a:t>
            </a:r>
            <a:r>
              <a:rPr lang="en-US" sz="1700" spc="20" dirty="0"/>
              <a:t> </a:t>
            </a:r>
            <a:r>
              <a:rPr lang="en-US" sz="1700" dirty="0"/>
              <a:t>in</a:t>
            </a:r>
            <a:r>
              <a:rPr lang="en-US" sz="1700" spc="20" dirty="0"/>
              <a:t> </a:t>
            </a:r>
            <a:r>
              <a:rPr lang="en-US" sz="1700" dirty="0"/>
              <a:t>machine</a:t>
            </a:r>
            <a:r>
              <a:rPr lang="en-US" sz="1700" spc="10" dirty="0"/>
              <a:t> </a:t>
            </a:r>
            <a:r>
              <a:rPr lang="en-US" sz="1700" dirty="0"/>
              <a:t>learning</a:t>
            </a:r>
            <a:r>
              <a:rPr lang="en-US" sz="1700" spc="25" dirty="0"/>
              <a:t> </a:t>
            </a:r>
            <a:r>
              <a:rPr lang="en-US" sz="1700" dirty="0"/>
              <a:t>is</a:t>
            </a:r>
            <a:r>
              <a:rPr lang="en-US" sz="1700" spc="15" dirty="0"/>
              <a:t> </a:t>
            </a:r>
            <a:r>
              <a:rPr lang="en-US" sz="1700" dirty="0"/>
              <a:t>to</a:t>
            </a:r>
            <a:r>
              <a:rPr lang="en-US" sz="1700" spc="20" dirty="0"/>
              <a:t> </a:t>
            </a:r>
            <a:r>
              <a:rPr lang="en-US" sz="1700" dirty="0"/>
              <a:t>over</a:t>
            </a:r>
            <a:r>
              <a:rPr lang="en-US" sz="1700" spc="10" dirty="0"/>
              <a:t> </a:t>
            </a:r>
            <a:r>
              <a:rPr lang="en-US" sz="1700" dirty="0"/>
              <a:t>fit</a:t>
            </a:r>
            <a:r>
              <a:rPr lang="en-US" sz="1700" spc="25" dirty="0"/>
              <a:t> </a:t>
            </a:r>
            <a:r>
              <a:rPr lang="en-US" sz="1700" dirty="0"/>
              <a:t>to</a:t>
            </a:r>
            <a:r>
              <a:rPr lang="en-US" sz="1700" spc="20" dirty="0"/>
              <a:t> </a:t>
            </a:r>
            <a:r>
              <a:rPr lang="en-US" sz="1700" dirty="0"/>
              <a:t>the</a:t>
            </a:r>
            <a:r>
              <a:rPr lang="en-US" sz="1700" spc="10" dirty="0"/>
              <a:t> </a:t>
            </a:r>
            <a:r>
              <a:rPr lang="en-US" sz="1700" dirty="0"/>
              <a:t>training</a:t>
            </a:r>
            <a:r>
              <a:rPr lang="en-US" sz="1700" spc="15" dirty="0"/>
              <a:t> </a:t>
            </a:r>
            <a:r>
              <a:rPr lang="en-US" sz="1700" dirty="0"/>
              <a:t>data.</a:t>
            </a:r>
            <a:r>
              <a:rPr lang="en-US" sz="1700" spc="10" dirty="0"/>
              <a:t> </a:t>
            </a:r>
            <a:r>
              <a:rPr lang="en-US" sz="1700" dirty="0"/>
              <a:t>So</a:t>
            </a:r>
            <a:r>
              <a:rPr lang="en-US" sz="1700" spc="30" dirty="0"/>
              <a:t> </a:t>
            </a:r>
            <a:r>
              <a:rPr lang="en-US" sz="1700" dirty="0"/>
              <a:t>we</a:t>
            </a:r>
            <a:r>
              <a:rPr lang="en-US" sz="1700" spc="5" dirty="0"/>
              <a:t> </a:t>
            </a:r>
            <a:r>
              <a:rPr lang="en-US" sz="1700" dirty="0"/>
              <a:t>will</a:t>
            </a:r>
            <a:r>
              <a:rPr lang="en-US" sz="1700" spc="20" dirty="0"/>
              <a:t> </a:t>
            </a:r>
            <a:r>
              <a:rPr lang="en-US" sz="1700" dirty="0"/>
              <a:t>talk</a:t>
            </a:r>
            <a:r>
              <a:rPr lang="en-US" sz="1700" spc="25" dirty="0"/>
              <a:t> </a:t>
            </a:r>
            <a:r>
              <a:rPr lang="en-US" sz="1700" dirty="0"/>
              <a:t>about</a:t>
            </a:r>
            <a:r>
              <a:rPr lang="en-US" sz="1700" spc="15" dirty="0"/>
              <a:t> </a:t>
            </a:r>
            <a:r>
              <a:rPr lang="en-US" sz="1700" spc="-20" dirty="0"/>
              <a:t>this </a:t>
            </a:r>
            <a:r>
              <a:rPr lang="en-US" sz="1700" dirty="0"/>
              <a:t>again</a:t>
            </a:r>
            <a:r>
              <a:rPr lang="en-US" sz="1700" spc="-20" dirty="0"/>
              <a:t> </a:t>
            </a:r>
            <a:r>
              <a:rPr lang="en-US" sz="1700" dirty="0"/>
              <a:t>in</a:t>
            </a:r>
            <a:r>
              <a:rPr lang="en-US" sz="1700" spc="-20" dirty="0"/>
              <a:t> </a:t>
            </a:r>
            <a:r>
              <a:rPr lang="en-US" sz="1700" dirty="0"/>
              <a:t>due</a:t>
            </a:r>
            <a:r>
              <a:rPr lang="en-US" sz="1700" spc="-25" dirty="0"/>
              <a:t> </a:t>
            </a:r>
            <a:r>
              <a:rPr lang="en-US" sz="1700" spc="-10" dirty="0"/>
              <a:t>course.</a:t>
            </a: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40704198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A8F44E6-58CF-884B-7478-BF0C10A30E1C}"/>
              </a:ext>
            </a:extLst>
          </p:cNvPr>
          <p:cNvSpPr txBox="1"/>
          <p:nvPr/>
        </p:nvSpPr>
        <p:spPr>
          <a:xfrm>
            <a:off x="1545021" y="362190"/>
            <a:ext cx="10531365" cy="59979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98450" marR="8255" indent="-285750" algn="just">
              <a:lnSpc>
                <a:spcPct val="1439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/>
                <a:cs typeface="Times New Roman"/>
              </a:rPr>
              <a:t>So</a:t>
            </a:r>
            <a:r>
              <a:rPr lang="en-US" sz="1800" spc="13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what</a:t>
            </a:r>
            <a:r>
              <a:rPr lang="en-US" sz="1800" spc="14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we</a:t>
            </a:r>
            <a:r>
              <a:rPr lang="en-US" sz="1800" spc="13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do</a:t>
            </a:r>
            <a:r>
              <a:rPr lang="en-US" sz="1800" spc="13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is</a:t>
            </a:r>
            <a:r>
              <a:rPr lang="en-US" sz="1800" spc="13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typically</a:t>
            </a:r>
            <a:r>
              <a:rPr lang="en-US" sz="1800" spc="13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we</a:t>
            </a:r>
            <a:r>
              <a:rPr lang="en-US" sz="1800" spc="13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would</a:t>
            </a:r>
            <a:r>
              <a:rPr lang="en-US" sz="1800" spc="13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like</a:t>
            </a:r>
            <a:r>
              <a:rPr lang="en-US" sz="1800" spc="13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to</a:t>
            </a:r>
            <a:r>
              <a:rPr lang="en-US" sz="1800" spc="14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do</a:t>
            </a:r>
            <a:r>
              <a:rPr lang="en-US" sz="1800" spc="15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what</a:t>
            </a:r>
            <a:r>
              <a:rPr lang="en-US" sz="1800" spc="13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is</a:t>
            </a:r>
            <a:r>
              <a:rPr lang="en-US" sz="1800" spc="14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called</a:t>
            </a:r>
            <a:r>
              <a:rPr lang="en-US" sz="1800" spc="13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linear</a:t>
            </a:r>
            <a:r>
              <a:rPr lang="en-US" sz="1800" spc="13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regression</a:t>
            </a:r>
            <a:r>
              <a:rPr lang="en-US" sz="1800" spc="13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some</a:t>
            </a:r>
            <a:r>
              <a:rPr lang="en-US" sz="1800" spc="13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of</a:t>
            </a:r>
            <a:r>
              <a:rPr lang="en-US" sz="1800" spc="145" dirty="0">
                <a:latin typeface="Times New Roman"/>
                <a:cs typeface="Times New Roman"/>
              </a:rPr>
              <a:t> </a:t>
            </a:r>
            <a:r>
              <a:rPr lang="en-US" sz="1800" spc="-25" dirty="0">
                <a:latin typeface="Times New Roman"/>
                <a:cs typeface="Times New Roman"/>
              </a:rPr>
              <a:t>you </a:t>
            </a:r>
            <a:r>
              <a:rPr lang="en-US" sz="1800" dirty="0">
                <a:latin typeface="Times New Roman"/>
                <a:cs typeface="Times New Roman"/>
              </a:rPr>
              <a:t>might</a:t>
            </a:r>
            <a:r>
              <a:rPr lang="en-US" sz="1800" spc="35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have</a:t>
            </a:r>
            <a:r>
              <a:rPr lang="en-US" sz="1800" spc="34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come</a:t>
            </a:r>
            <a:r>
              <a:rPr lang="en-US" sz="1800" spc="35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across</a:t>
            </a:r>
            <a:r>
              <a:rPr lang="en-US" sz="1800" spc="35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this</a:t>
            </a:r>
            <a:r>
              <a:rPr lang="en-US" sz="1800" spc="34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under</a:t>
            </a:r>
            <a:r>
              <a:rPr lang="en-US" sz="1800" spc="34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different</a:t>
            </a:r>
            <a:r>
              <a:rPr lang="en-US" sz="1800" spc="35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circumstances</a:t>
            </a:r>
            <a:r>
              <a:rPr lang="en-US" sz="1800" spc="35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and</a:t>
            </a:r>
            <a:r>
              <a:rPr lang="en-US" sz="1800" spc="35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the</a:t>
            </a:r>
            <a:r>
              <a:rPr lang="en-US" sz="1800" spc="35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typical</a:t>
            </a:r>
            <a:r>
              <a:rPr lang="en-US" sz="1800" spc="35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aim</a:t>
            </a:r>
            <a:r>
              <a:rPr lang="en-US" sz="1800" spc="35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in</a:t>
            </a:r>
            <a:r>
              <a:rPr lang="en-US" sz="1800" spc="340" dirty="0">
                <a:latin typeface="Times New Roman"/>
                <a:cs typeface="Times New Roman"/>
              </a:rPr>
              <a:t> </a:t>
            </a:r>
            <a:r>
              <a:rPr lang="en-US" sz="1800" spc="-10" dirty="0">
                <a:latin typeface="Times New Roman"/>
                <a:cs typeface="Times New Roman"/>
              </a:rPr>
              <a:t>linear </a:t>
            </a:r>
            <a:r>
              <a:rPr lang="en-US" sz="1800" dirty="0">
                <a:latin typeface="Times New Roman"/>
                <a:cs typeface="Times New Roman"/>
              </a:rPr>
              <a:t>regression</a:t>
            </a:r>
            <a:r>
              <a:rPr lang="en-US" sz="1800" spc="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is</a:t>
            </a:r>
            <a:r>
              <a:rPr lang="en-US" sz="1800" spc="2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to</a:t>
            </a:r>
            <a:r>
              <a:rPr lang="en-US" sz="1800" spc="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say</a:t>
            </a:r>
            <a:r>
              <a:rPr lang="en-US" sz="1800" spc="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take</a:t>
            </a:r>
            <a:r>
              <a:rPr lang="en-US" sz="1800" spc="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the</a:t>
            </a:r>
            <a:r>
              <a:rPr lang="en-US" sz="1800" spc="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error</a:t>
            </a:r>
            <a:r>
              <a:rPr lang="en-US" sz="1800" spc="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that</a:t>
            </a:r>
            <a:r>
              <a:rPr lang="en-US" sz="1800" spc="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your</a:t>
            </a:r>
            <a:r>
              <a:rPr lang="en-US" sz="1800" spc="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line</a:t>
            </a:r>
            <a:r>
              <a:rPr lang="en-US" sz="1800" spc="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is</a:t>
            </a:r>
            <a:r>
              <a:rPr lang="en-US" sz="1800" spc="2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making</a:t>
            </a:r>
            <a:r>
              <a:rPr lang="en-US" sz="1800" spc="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so</a:t>
            </a:r>
            <a:r>
              <a:rPr lang="en-US" sz="1800" spc="2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if</a:t>
            </a:r>
            <a:r>
              <a:rPr lang="en-US" sz="1800" spc="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you</a:t>
            </a:r>
            <a:r>
              <a:rPr lang="en-US" sz="1800" spc="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take</a:t>
            </a:r>
            <a:r>
              <a:rPr lang="en-US" sz="1800" spc="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an</a:t>
            </a:r>
            <a:r>
              <a:rPr lang="en-US" sz="1800" spc="2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example</a:t>
            </a:r>
            <a:r>
              <a:rPr lang="en-US" sz="1800" spc="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point,</a:t>
            </a:r>
            <a:r>
              <a:rPr lang="en-US" sz="1800" spc="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let</a:t>
            </a:r>
            <a:r>
              <a:rPr lang="en-US" sz="1800" spc="15" dirty="0">
                <a:latin typeface="Times New Roman"/>
                <a:cs typeface="Times New Roman"/>
              </a:rPr>
              <a:t> </a:t>
            </a:r>
            <a:r>
              <a:rPr lang="en-US" sz="1800" spc="-25" dirty="0">
                <a:latin typeface="Times New Roman"/>
                <a:cs typeface="Times New Roman"/>
              </a:rPr>
              <a:t>us </a:t>
            </a:r>
            <a:r>
              <a:rPr lang="en-US" sz="1800" dirty="0">
                <a:latin typeface="Times New Roman"/>
                <a:cs typeface="Times New Roman"/>
              </a:rPr>
              <a:t>say</a:t>
            </a:r>
            <a:r>
              <a:rPr lang="en-US" sz="1800" spc="-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I</a:t>
            </a:r>
            <a:r>
              <a:rPr lang="en-US" sz="1800" spc="-4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take</a:t>
            </a:r>
            <a:r>
              <a:rPr lang="en-US" sz="1800" spc="-2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any</a:t>
            </a:r>
            <a:r>
              <a:rPr lang="en-US" sz="1800" spc="-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I</a:t>
            </a:r>
            <a:r>
              <a:rPr lang="en-US" sz="1800" spc="-4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take</a:t>
            </a:r>
            <a:r>
              <a:rPr lang="en-US" sz="1800" spc="-2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an</a:t>
            </a:r>
            <a:r>
              <a:rPr lang="en-US" sz="1800" spc="-2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example</a:t>
            </a:r>
            <a:r>
              <a:rPr lang="en-US" sz="1800" spc="-2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point</a:t>
            </a:r>
            <a:r>
              <a:rPr lang="en-US" sz="1800" spc="-2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somewhere</a:t>
            </a:r>
            <a:r>
              <a:rPr lang="en-US" sz="1800" spc="-2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here</a:t>
            </a:r>
            <a:r>
              <a:rPr lang="en-US" sz="1800" spc="-30" dirty="0">
                <a:latin typeface="Times New Roman"/>
                <a:cs typeface="Times New Roman"/>
              </a:rPr>
              <a:t> </a:t>
            </a:r>
            <a:r>
              <a:rPr lang="en-US" sz="1800" spc="-10" dirty="0">
                <a:latin typeface="Times New Roman"/>
                <a:cs typeface="Times New Roman"/>
              </a:rPr>
              <a:t>right.</a:t>
            </a:r>
            <a:endParaRPr lang="en-US" sz="18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690"/>
              </a:spcBef>
            </a:pPr>
            <a:endParaRPr lang="en-US" sz="1800" dirty="0">
              <a:latin typeface="Times New Roman"/>
              <a:cs typeface="Times New Roman"/>
            </a:endParaRPr>
          </a:p>
          <a:p>
            <a:pPr marL="298450" marR="5080" indent="-285750" algn="just">
              <a:lnSpc>
                <a:spcPct val="1438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/>
                <a:cs typeface="Times New Roman"/>
              </a:rPr>
              <a:t>So</a:t>
            </a:r>
            <a:r>
              <a:rPr lang="en-US" sz="1800" spc="6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this</a:t>
            </a:r>
            <a:r>
              <a:rPr lang="en-US" sz="1800" spc="6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is</a:t>
            </a:r>
            <a:r>
              <a:rPr lang="en-US" sz="1800" spc="7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the</a:t>
            </a:r>
            <a:r>
              <a:rPr lang="en-US" sz="1800" spc="6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actual</a:t>
            </a:r>
            <a:r>
              <a:rPr lang="en-US" sz="1800" spc="6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training</a:t>
            </a:r>
            <a:r>
              <a:rPr lang="en-US" sz="1800" spc="6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data</a:t>
            </a:r>
            <a:r>
              <a:rPr lang="en-US" sz="1800" spc="6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that</a:t>
            </a:r>
            <a:r>
              <a:rPr lang="en-US" sz="1800" spc="6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is</a:t>
            </a:r>
            <a:r>
              <a:rPr lang="en-US" sz="1800" spc="7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given</a:t>
            </a:r>
            <a:r>
              <a:rPr lang="en-US" sz="1800" spc="6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to</a:t>
            </a:r>
            <a:r>
              <a:rPr lang="en-US" sz="1800" spc="9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you</a:t>
            </a:r>
            <a:r>
              <a:rPr lang="en-US" sz="1800" spc="6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and</a:t>
            </a:r>
            <a:r>
              <a:rPr lang="en-US" sz="1800" spc="6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this</a:t>
            </a:r>
            <a:r>
              <a:rPr lang="en-US" sz="1800" spc="6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is</a:t>
            </a:r>
            <a:r>
              <a:rPr lang="en-US" sz="1800" spc="7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the</a:t>
            </a:r>
            <a:r>
              <a:rPr lang="en-US" sz="1800" spc="6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prediction</a:t>
            </a:r>
            <a:r>
              <a:rPr lang="en-US" sz="1800" spc="6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that</a:t>
            </a:r>
            <a:r>
              <a:rPr lang="en-US" sz="1800" spc="6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your</a:t>
            </a:r>
            <a:r>
              <a:rPr lang="en-US" sz="1800" spc="5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line</a:t>
            </a:r>
            <a:r>
              <a:rPr lang="en-US" sz="1800" spc="60" dirty="0">
                <a:latin typeface="Times New Roman"/>
                <a:cs typeface="Times New Roman"/>
              </a:rPr>
              <a:t> </a:t>
            </a:r>
            <a:r>
              <a:rPr lang="en-US" sz="1800" spc="-25" dirty="0">
                <a:latin typeface="Times New Roman"/>
                <a:cs typeface="Times New Roman"/>
              </a:rPr>
              <a:t>is </a:t>
            </a:r>
            <a:r>
              <a:rPr lang="en-US" sz="1800" dirty="0">
                <a:latin typeface="Times New Roman"/>
                <a:cs typeface="Times New Roman"/>
              </a:rPr>
              <a:t>making</a:t>
            </a:r>
            <a:r>
              <a:rPr lang="en-US" sz="1800" spc="-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at</a:t>
            </a:r>
            <a:r>
              <a:rPr lang="en-US" sz="1800" spc="-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this</a:t>
            </a:r>
            <a:r>
              <a:rPr lang="en-US" sz="1800" spc="-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point</a:t>
            </a:r>
            <a:r>
              <a:rPr lang="en-US" sz="1800" spc="-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so this</a:t>
            </a:r>
            <a:r>
              <a:rPr lang="en-US" sz="1800" spc="-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quantity</a:t>
            </a:r>
            <a:r>
              <a:rPr lang="en-US" sz="1800" spc="-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is</a:t>
            </a:r>
            <a:r>
              <a:rPr lang="en-US" sz="1800" spc="-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essentially</a:t>
            </a:r>
            <a:r>
              <a:rPr lang="en-US" sz="1800" spc="-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the</a:t>
            </a:r>
            <a:r>
              <a:rPr lang="en-US" sz="1800" spc="-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prediction</a:t>
            </a:r>
            <a:r>
              <a:rPr lang="en-US" sz="1800" spc="-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error</a:t>
            </a:r>
            <a:r>
              <a:rPr lang="en-US" sz="1800" spc="-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that</a:t>
            </a:r>
            <a:r>
              <a:rPr lang="en-US" sz="1800" spc="-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this</a:t>
            </a:r>
            <a:r>
              <a:rPr lang="en-US" sz="1800" spc="-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line</a:t>
            </a:r>
            <a:r>
              <a:rPr lang="en-US" sz="1800" spc="-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is</a:t>
            </a:r>
            <a:r>
              <a:rPr lang="en-US" sz="1800" spc="-10" dirty="0">
                <a:latin typeface="Times New Roman"/>
                <a:cs typeface="Times New Roman"/>
              </a:rPr>
              <a:t> making </a:t>
            </a:r>
            <a:r>
              <a:rPr lang="en-US" sz="1800" dirty="0">
                <a:latin typeface="Times New Roman"/>
                <a:cs typeface="Times New Roman"/>
              </a:rPr>
              <a:t>and</a:t>
            </a:r>
            <a:r>
              <a:rPr lang="en-US" sz="1800" spc="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so</a:t>
            </a:r>
            <a:r>
              <a:rPr lang="en-US" sz="1800" spc="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what</a:t>
            </a:r>
            <a:r>
              <a:rPr lang="en-US" sz="1800" spc="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you</a:t>
            </a:r>
            <a:r>
              <a:rPr lang="en-US" sz="1800" spc="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do</a:t>
            </a:r>
            <a:r>
              <a:rPr lang="en-US" sz="1800" spc="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is</a:t>
            </a:r>
            <a:r>
              <a:rPr lang="en-US" sz="1800" spc="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you</a:t>
            </a:r>
            <a:r>
              <a:rPr lang="en-US" sz="1800" spc="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try</a:t>
            </a:r>
            <a:r>
              <a:rPr lang="en-US" sz="1800" spc="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to</a:t>
            </a:r>
            <a:r>
              <a:rPr lang="en-US" sz="1800" spc="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find</a:t>
            </a:r>
            <a:r>
              <a:rPr lang="en-US" sz="1800" spc="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that</a:t>
            </a:r>
            <a:r>
              <a:rPr lang="en-US" sz="1800" spc="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line</a:t>
            </a:r>
            <a:r>
              <a:rPr lang="en-US" sz="1800" spc="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that</a:t>
            </a:r>
            <a:r>
              <a:rPr lang="en-US" sz="1800" spc="2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has</a:t>
            </a:r>
            <a:r>
              <a:rPr lang="en-US" sz="1800" spc="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the</a:t>
            </a:r>
            <a:r>
              <a:rPr lang="en-US" sz="1800" spc="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least</a:t>
            </a:r>
            <a:r>
              <a:rPr lang="en-US" sz="1800" spc="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prediction</a:t>
            </a:r>
            <a:r>
              <a:rPr lang="en-US" sz="1800" spc="2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error</a:t>
            </a:r>
            <a:r>
              <a:rPr lang="en-US" sz="1800" spc="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right</a:t>
            </a:r>
            <a:r>
              <a:rPr lang="en-US" sz="1800" spc="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so</a:t>
            </a:r>
            <a:r>
              <a:rPr lang="en-US" sz="1800" spc="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you</a:t>
            </a:r>
            <a:r>
              <a:rPr lang="en-US" sz="1800" spc="10" dirty="0">
                <a:latin typeface="Times New Roman"/>
                <a:cs typeface="Times New Roman"/>
              </a:rPr>
              <a:t> </a:t>
            </a:r>
            <a:r>
              <a:rPr lang="en-US" sz="1800" spc="-20" dirty="0">
                <a:latin typeface="Times New Roman"/>
                <a:cs typeface="Times New Roman"/>
              </a:rPr>
              <a:t>take </a:t>
            </a:r>
            <a:r>
              <a:rPr lang="en-US" sz="1800" dirty="0">
                <a:latin typeface="Times New Roman"/>
                <a:cs typeface="Times New Roman"/>
              </a:rPr>
              <a:t>the</a:t>
            </a:r>
            <a:r>
              <a:rPr lang="en-US" sz="1800" spc="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square</a:t>
            </a:r>
            <a:r>
              <a:rPr lang="en-US" sz="1800" spc="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of</a:t>
            </a:r>
            <a:r>
              <a:rPr lang="en-US" sz="1800" spc="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the</a:t>
            </a:r>
            <a:r>
              <a:rPr lang="en-US" sz="1800" spc="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errors</a:t>
            </a:r>
            <a:r>
              <a:rPr lang="en-US" sz="1800" spc="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that</a:t>
            </a:r>
            <a:r>
              <a:rPr lang="en-US" sz="1800" spc="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your</a:t>
            </a:r>
            <a:r>
              <a:rPr lang="en-US" sz="1800" spc="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prediction</a:t>
            </a:r>
            <a:r>
              <a:rPr lang="en-US" sz="1800" spc="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is</a:t>
            </a:r>
            <a:r>
              <a:rPr lang="en-US" sz="1800" spc="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making</a:t>
            </a:r>
            <a:r>
              <a:rPr lang="en-US" sz="1800" spc="2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and</a:t>
            </a:r>
            <a:r>
              <a:rPr lang="en-US" sz="1800" spc="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then</a:t>
            </a:r>
            <a:r>
              <a:rPr lang="en-US" sz="1800" spc="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you</a:t>
            </a:r>
            <a:r>
              <a:rPr lang="en-US" sz="1800" spc="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try</a:t>
            </a:r>
            <a:r>
              <a:rPr lang="en-US" sz="1800" spc="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to</a:t>
            </a:r>
            <a:r>
              <a:rPr lang="en-US" sz="1800" spc="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minimize</a:t>
            </a:r>
            <a:r>
              <a:rPr lang="en-US" sz="1800" spc="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the,</a:t>
            </a:r>
            <a:r>
              <a:rPr lang="en-US" sz="1800" spc="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the</a:t>
            </a:r>
            <a:r>
              <a:rPr lang="en-US" sz="1800" spc="10" dirty="0">
                <a:latin typeface="Times New Roman"/>
                <a:cs typeface="Times New Roman"/>
              </a:rPr>
              <a:t> </a:t>
            </a:r>
            <a:r>
              <a:rPr lang="en-US" sz="1800" spc="-25" dirty="0">
                <a:latin typeface="Times New Roman"/>
                <a:cs typeface="Times New Roman"/>
              </a:rPr>
              <a:t>sum </a:t>
            </a:r>
            <a:r>
              <a:rPr lang="en-US" sz="1800" dirty="0">
                <a:latin typeface="Times New Roman"/>
                <a:cs typeface="Times New Roman"/>
              </a:rPr>
              <a:t>of</a:t>
            </a:r>
            <a:r>
              <a:rPr lang="en-US" sz="1800" spc="3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the</a:t>
            </a:r>
            <a:r>
              <a:rPr lang="en-US" sz="1800" spc="3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squares</a:t>
            </a:r>
            <a:r>
              <a:rPr lang="en-US" sz="1800" spc="4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of</a:t>
            </a:r>
            <a:r>
              <a:rPr lang="en-US" sz="1800" spc="3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the</a:t>
            </a:r>
            <a:r>
              <a:rPr lang="en-US" sz="1800" spc="4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errors.</a:t>
            </a:r>
            <a:r>
              <a:rPr lang="en-US" sz="1800" spc="35" dirty="0">
                <a:latin typeface="Times New Roman"/>
                <a:cs typeface="Times New Roman"/>
              </a:rPr>
              <a:t> </a:t>
            </a:r>
          </a:p>
          <a:p>
            <a:pPr marL="298450" marR="5080" indent="-285750" algn="just">
              <a:lnSpc>
                <a:spcPct val="1438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/>
                <a:cs typeface="Times New Roman"/>
              </a:rPr>
              <a:t>Why</a:t>
            </a:r>
            <a:r>
              <a:rPr lang="en-US" sz="1800" spc="4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do</a:t>
            </a:r>
            <a:r>
              <a:rPr lang="en-US" sz="1800" spc="3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we</a:t>
            </a:r>
            <a:r>
              <a:rPr lang="en-US" sz="1800" spc="3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take</a:t>
            </a:r>
            <a:r>
              <a:rPr lang="en-US" sz="1800" spc="3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the</a:t>
            </a:r>
            <a:r>
              <a:rPr lang="en-US" sz="1800" spc="4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squares?</a:t>
            </a:r>
            <a:r>
              <a:rPr lang="en-US" sz="1800" spc="3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Because</a:t>
            </a:r>
            <a:r>
              <a:rPr lang="en-US" sz="1800" spc="3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errors</a:t>
            </a:r>
            <a:r>
              <a:rPr lang="en-US" sz="1800" spc="4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could</a:t>
            </a:r>
            <a:r>
              <a:rPr lang="en-US" sz="1800" spc="4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be</a:t>
            </a:r>
            <a:r>
              <a:rPr lang="en-US" sz="1800" spc="3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both</a:t>
            </a:r>
            <a:r>
              <a:rPr lang="en-US" sz="1800" spc="40" dirty="0">
                <a:latin typeface="Times New Roman"/>
                <a:cs typeface="Times New Roman"/>
              </a:rPr>
              <a:t> </a:t>
            </a:r>
            <a:r>
              <a:rPr lang="en-US" sz="1800" spc="-10" dirty="0">
                <a:latin typeface="Times New Roman"/>
                <a:cs typeface="Times New Roman"/>
              </a:rPr>
              <a:t>positive </a:t>
            </a:r>
            <a:r>
              <a:rPr lang="en-US" sz="1800" dirty="0">
                <a:latin typeface="Times New Roman"/>
                <a:cs typeface="Times New Roman"/>
              </a:rPr>
              <a:t>or</a:t>
            </a:r>
            <a:r>
              <a:rPr lang="en-US" sz="1800" spc="3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negative</a:t>
            </a:r>
            <a:r>
              <a:rPr lang="en-US" sz="1800" spc="4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and</a:t>
            </a:r>
            <a:r>
              <a:rPr lang="en-US" sz="1800" spc="5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we</a:t>
            </a:r>
            <a:r>
              <a:rPr lang="en-US" sz="1800" spc="4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want</a:t>
            </a:r>
            <a:r>
              <a:rPr lang="en-US" sz="1800" spc="5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to</a:t>
            </a:r>
            <a:r>
              <a:rPr lang="en-US" sz="1800" spc="4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make</a:t>
            </a:r>
            <a:r>
              <a:rPr lang="en-US" sz="1800" spc="3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sure</a:t>
            </a:r>
            <a:r>
              <a:rPr lang="en-US" sz="1800" spc="3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that</a:t>
            </a:r>
            <a:r>
              <a:rPr lang="en-US" sz="1800" spc="5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you</a:t>
            </a:r>
            <a:r>
              <a:rPr lang="en-US" sz="1800" spc="3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are</a:t>
            </a:r>
            <a:r>
              <a:rPr lang="en-US" sz="1800" spc="3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minimizing</a:t>
            </a:r>
            <a:r>
              <a:rPr lang="en-US" sz="1800" spc="4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that</a:t>
            </a:r>
            <a:r>
              <a:rPr lang="en-US" sz="1800" spc="3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regardless</a:t>
            </a:r>
            <a:r>
              <a:rPr lang="en-US" sz="1800" spc="4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of</a:t>
            </a:r>
            <a:r>
              <a:rPr lang="en-US" sz="1800" spc="3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the</a:t>
            </a:r>
            <a:r>
              <a:rPr lang="en-US" sz="1800" spc="4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sign</a:t>
            </a:r>
            <a:r>
              <a:rPr lang="en-US" sz="1800" spc="4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of</a:t>
            </a:r>
            <a:r>
              <a:rPr lang="en-US" sz="1800" spc="35" dirty="0">
                <a:latin typeface="Times New Roman"/>
                <a:cs typeface="Times New Roman"/>
              </a:rPr>
              <a:t> </a:t>
            </a:r>
            <a:r>
              <a:rPr lang="en-US" sz="1800" spc="-25" dirty="0">
                <a:latin typeface="Times New Roman"/>
                <a:cs typeface="Times New Roman"/>
              </a:rPr>
              <a:t>the </a:t>
            </a:r>
            <a:r>
              <a:rPr lang="en-US" sz="1800" dirty="0">
                <a:latin typeface="Times New Roman"/>
                <a:cs typeface="Times New Roman"/>
              </a:rPr>
              <a:t>error</a:t>
            </a:r>
            <a:r>
              <a:rPr lang="en-US" sz="1800" spc="-40" dirty="0">
                <a:latin typeface="Times New Roman"/>
                <a:cs typeface="Times New Roman"/>
              </a:rPr>
              <a:t> </a:t>
            </a:r>
            <a:r>
              <a:rPr lang="en-US" sz="1800" spc="-10" dirty="0">
                <a:latin typeface="Times New Roman"/>
                <a:cs typeface="Times New Roman"/>
              </a:rPr>
              <a:t>okay.</a:t>
            </a:r>
          </a:p>
          <a:p>
            <a:pPr marL="298450" marR="5080" indent="-285750" algn="just">
              <a:lnSpc>
                <a:spcPct val="1438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/>
                <a:cs typeface="Times New Roman"/>
              </a:rPr>
              <a:t>So</a:t>
            </a:r>
            <a:r>
              <a:rPr lang="en-US" sz="1800" spc="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with</a:t>
            </a:r>
            <a:r>
              <a:rPr lang="en-US" sz="1800" spc="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sufficient</a:t>
            </a:r>
            <a:r>
              <a:rPr lang="en-US" sz="1800" spc="2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data</a:t>
            </a:r>
            <a:r>
              <a:rPr lang="en-US" sz="1800" spc="2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right</a:t>
            </a:r>
            <a:r>
              <a:rPr lang="en-US" sz="1800" spc="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so</a:t>
            </a:r>
            <a:r>
              <a:rPr lang="en-US" sz="1800" spc="2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</a:t>
            </a:r>
            <a:r>
              <a:rPr lang="en-US" sz="1800" spc="2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linear</a:t>
            </a:r>
            <a:r>
              <a:rPr lang="en-US" sz="1800" spc="2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regression</a:t>
            </a:r>
            <a:r>
              <a:rPr lang="en-US" sz="1800" spc="3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is</a:t>
            </a:r>
            <a:r>
              <a:rPr lang="en-US" sz="1800" spc="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simple</a:t>
            </a:r>
            <a:r>
              <a:rPr lang="en-US" sz="1800" spc="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enough</a:t>
            </a:r>
            <a:r>
              <a:rPr lang="en-US" sz="1800" spc="2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you</a:t>
            </a:r>
            <a:r>
              <a:rPr lang="en-US" sz="1800" spc="2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could</a:t>
            </a:r>
            <a:r>
              <a:rPr lang="en-US" sz="1800" spc="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just</a:t>
            </a:r>
            <a:r>
              <a:rPr lang="en-US" sz="1800" spc="2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solve</a:t>
            </a:r>
            <a:r>
              <a:rPr lang="en-US" sz="1800" spc="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it</a:t>
            </a:r>
            <a:r>
              <a:rPr lang="en-US" sz="1800" spc="20" dirty="0">
                <a:latin typeface="Times New Roman"/>
                <a:cs typeface="Times New Roman"/>
              </a:rPr>
              <a:t> </a:t>
            </a:r>
            <a:r>
              <a:rPr lang="en-US" sz="1800" spc="-10" dirty="0">
                <a:latin typeface="Times New Roman"/>
                <a:cs typeface="Times New Roman"/>
              </a:rPr>
              <a:t>using </a:t>
            </a:r>
            <a:r>
              <a:rPr lang="en-US" sz="1800" dirty="0">
                <a:latin typeface="Times New Roman"/>
                <a:cs typeface="Times New Roman"/>
              </a:rPr>
              <a:t>matrix</a:t>
            </a:r>
            <a:r>
              <a:rPr lang="en-US" sz="1800" spc="7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inversions</a:t>
            </a:r>
            <a:r>
              <a:rPr lang="en-US" sz="1800" spc="7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as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we</a:t>
            </a:r>
            <a:r>
              <a:rPr lang="en-US" sz="1800" spc="9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will</a:t>
            </a:r>
            <a:r>
              <a:rPr lang="en-US" sz="1800" spc="7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see</a:t>
            </a:r>
            <a:r>
              <a:rPr lang="en-US" sz="1800" spc="7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later</a:t>
            </a:r>
            <a:r>
              <a:rPr lang="en-US" sz="1800" spc="7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but</a:t>
            </a:r>
            <a:r>
              <a:rPr lang="en-US" sz="1800" spc="7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with</a:t>
            </a:r>
            <a:r>
              <a:rPr lang="en-US" sz="1800" spc="7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many</a:t>
            </a:r>
            <a:r>
              <a:rPr lang="en-US" sz="1800" spc="6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dimensions,</a:t>
            </a:r>
            <a:r>
              <a:rPr lang="en-US" sz="1800" spc="7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the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challenge</a:t>
            </a:r>
            <a:r>
              <a:rPr lang="en-US" sz="1800" spc="6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is</a:t>
            </a:r>
            <a:r>
              <a:rPr lang="en-US" sz="1800" spc="7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to</a:t>
            </a:r>
            <a:r>
              <a:rPr lang="en-US" sz="1800" spc="8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avoid</a:t>
            </a:r>
            <a:r>
              <a:rPr lang="en-US" sz="1800" spc="75" dirty="0">
                <a:latin typeface="Times New Roman"/>
                <a:cs typeface="Times New Roman"/>
              </a:rPr>
              <a:t> </a:t>
            </a:r>
            <a:r>
              <a:rPr lang="en-US" sz="1800" spc="-20" dirty="0">
                <a:latin typeface="Times New Roman"/>
                <a:cs typeface="Times New Roman"/>
              </a:rPr>
              <a:t>overfitting </a:t>
            </a:r>
            <a:r>
              <a:rPr lang="en-US" sz="1800" dirty="0">
                <a:latin typeface="Times New Roman"/>
                <a:cs typeface="Times New Roman"/>
              </a:rPr>
              <a:t>like</a:t>
            </a:r>
            <a:r>
              <a:rPr lang="en-US" sz="1800" spc="-2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we</a:t>
            </a:r>
            <a:r>
              <a:rPr lang="en-US" sz="1800" spc="-2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talked</a:t>
            </a:r>
            <a:r>
              <a:rPr lang="en-US" sz="1800" spc="-2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about</a:t>
            </a:r>
            <a:r>
              <a:rPr lang="en-US" sz="1800" spc="-2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earlier</a:t>
            </a:r>
            <a:r>
              <a:rPr lang="en-US" sz="1800" spc="-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and</a:t>
            </a:r>
            <a:r>
              <a:rPr lang="en-US" sz="1800" spc="-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then</a:t>
            </a:r>
            <a:r>
              <a:rPr lang="en-US" sz="1800" spc="-2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there</a:t>
            </a:r>
            <a:r>
              <a:rPr lang="en-US" sz="1800" spc="-2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are</a:t>
            </a:r>
            <a:r>
              <a:rPr lang="en-US" sz="1800" spc="-2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many</a:t>
            </a:r>
            <a:r>
              <a:rPr lang="en-US" sz="1800" spc="-2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ways</a:t>
            </a:r>
            <a:r>
              <a:rPr lang="en-US" sz="1800" spc="-2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of</a:t>
            </a:r>
            <a:r>
              <a:rPr lang="en-US" sz="1800" spc="-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avoiding</a:t>
            </a:r>
            <a:r>
              <a:rPr lang="en-US" sz="1800" spc="-20" dirty="0">
                <a:latin typeface="Times New Roman"/>
                <a:cs typeface="Times New Roman"/>
              </a:rPr>
              <a:t> </a:t>
            </a:r>
            <a:r>
              <a:rPr lang="en-US" sz="1800" spc="-10" dirty="0">
                <a:latin typeface="Times New Roman"/>
                <a:cs typeface="Times New Roman"/>
              </a:rPr>
              <a:t>this.</a:t>
            </a:r>
            <a:endParaRPr lang="en-US" sz="1800" dirty="0">
              <a:latin typeface="Times New Roman"/>
              <a:cs typeface="Times New Roman"/>
            </a:endParaRPr>
          </a:p>
          <a:p>
            <a:pPr marL="298450" marR="5080" indent="-285750" algn="just">
              <a:lnSpc>
                <a:spcPct val="143800"/>
              </a:lnSpc>
              <a:buFont typeface="Arial" panose="020B0604020202020204" pitchFamily="34" charset="0"/>
              <a:buChar char="•"/>
            </a:pPr>
            <a:endParaRPr lang="en-US" sz="18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7390537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white rectangular box with black text&#10;&#10;Description automatically generated">
            <a:extLst>
              <a:ext uri="{FF2B5EF4-FFF2-40B4-BE49-F238E27FC236}">
                <a16:creationId xmlns:a16="http://schemas.microsoft.com/office/drawing/2014/main" id="{EE81FD23-7565-A2A7-E421-583AA2E0A4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65" y="0"/>
            <a:ext cx="120634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77107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white text with black text&#10;&#10;Description automatically generated with medium confidence">
            <a:extLst>
              <a:ext uri="{FF2B5EF4-FFF2-40B4-BE49-F238E27FC236}">
                <a16:creationId xmlns:a16="http://schemas.microsoft.com/office/drawing/2014/main" id="{76A55A50-AF52-33A9-23A5-8D4CFCEA9C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92"/>
            <a:ext cx="12192000" cy="6845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55975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97375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6" name="Picture 5" descr="A diagram of a training data&#10;&#10;Description automatically generated">
            <a:extLst>
              <a:ext uri="{FF2B5EF4-FFF2-40B4-BE49-F238E27FC236}">
                <a16:creationId xmlns:a16="http://schemas.microsoft.com/office/drawing/2014/main" id="{07D60D06-2695-1315-EC3B-F850D3F3FA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6264" y="804042"/>
            <a:ext cx="5234152" cy="3799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0629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B6FACB3C-9069-4791-BC5C-0DB7CD19B8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1F2038E-D777-4B76-81DD-DD13EE91B9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B6019B-BC93-3EC2-17B4-1E2FADCB3F11}"/>
              </a:ext>
            </a:extLst>
          </p:cNvPr>
          <p:cNvSpPr txBox="1"/>
          <p:nvPr/>
        </p:nvSpPr>
        <p:spPr>
          <a:xfrm>
            <a:off x="804672" y="2421683"/>
            <a:ext cx="4765949" cy="335347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>
                <a:solidFill>
                  <a:schemeClr val="tx2"/>
                </a:solidFill>
              </a:rPr>
              <a:t>My</a:t>
            </a:r>
            <a:r>
              <a:rPr lang="en-US" sz="1300" spc="-10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goal</a:t>
            </a:r>
            <a:r>
              <a:rPr lang="en-US" sz="1300" spc="-10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is</a:t>
            </a:r>
            <a:r>
              <a:rPr lang="en-US" sz="1300" spc="-10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to</a:t>
            </a:r>
            <a:r>
              <a:rPr lang="en-US" sz="1300" spc="-10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predict</a:t>
            </a:r>
            <a:r>
              <a:rPr lang="en-US" sz="1300" spc="-10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whether</a:t>
            </a:r>
            <a:r>
              <a:rPr lang="en-US" sz="1300" spc="-20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the</a:t>
            </a:r>
            <a:r>
              <a:rPr lang="en-US" sz="1300" spc="-5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customer</a:t>
            </a:r>
            <a:r>
              <a:rPr lang="en-US" sz="1300" spc="-15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will</a:t>
            </a:r>
            <a:r>
              <a:rPr lang="en-US" sz="1300" spc="-10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buy</a:t>
            </a:r>
            <a:r>
              <a:rPr lang="en-US" sz="1300" spc="-10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a</a:t>
            </a:r>
            <a:r>
              <a:rPr lang="en-US" sz="1300" spc="5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computer</a:t>
            </a:r>
            <a:r>
              <a:rPr lang="en-US" sz="1300" spc="-15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or</a:t>
            </a:r>
            <a:r>
              <a:rPr lang="en-US" sz="1300" spc="-15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not</a:t>
            </a:r>
            <a:r>
              <a:rPr lang="en-US" sz="1300" spc="5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buy</a:t>
            </a:r>
            <a:r>
              <a:rPr lang="en-US" sz="1300" spc="-10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a</a:t>
            </a:r>
            <a:r>
              <a:rPr lang="en-US" sz="1300" spc="-15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computer</a:t>
            </a:r>
            <a:r>
              <a:rPr lang="en-US" sz="1300" spc="-10">
                <a:solidFill>
                  <a:schemeClr val="tx2"/>
                </a:solidFill>
              </a:rPr>
              <a:t> right. </a:t>
            </a:r>
            <a:r>
              <a:rPr lang="en-US" sz="1300">
                <a:solidFill>
                  <a:schemeClr val="tx2"/>
                </a:solidFill>
              </a:rPr>
              <a:t>So</a:t>
            </a:r>
            <a:r>
              <a:rPr lang="en-US" sz="1300" spc="-25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I</a:t>
            </a:r>
            <a:r>
              <a:rPr lang="en-US" sz="1300" spc="-20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have</a:t>
            </a:r>
            <a:r>
              <a:rPr lang="en-US" sz="1300" spc="-15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this</a:t>
            </a:r>
            <a:r>
              <a:rPr lang="en-US" sz="1300" spc="-20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kind</a:t>
            </a:r>
            <a:r>
              <a:rPr lang="en-US" sz="1300" spc="-20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of</a:t>
            </a:r>
            <a:r>
              <a:rPr lang="en-US" sz="1300" spc="-30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labeled</a:t>
            </a:r>
            <a:r>
              <a:rPr lang="en-US" sz="1300" spc="-20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data</a:t>
            </a:r>
            <a:r>
              <a:rPr lang="en-US" sz="1300" spc="-15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that</a:t>
            </a:r>
            <a:r>
              <a:rPr lang="en-US" sz="1300" spc="-20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is</a:t>
            </a:r>
            <a:r>
              <a:rPr lang="en-US" sz="1300" spc="-20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given</a:t>
            </a:r>
            <a:r>
              <a:rPr lang="en-US" sz="1300" spc="-20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to</a:t>
            </a:r>
            <a:r>
              <a:rPr lang="en-US" sz="1300" spc="-10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me</a:t>
            </a:r>
            <a:r>
              <a:rPr lang="en-US" sz="1300" spc="-20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for</a:t>
            </a:r>
            <a:r>
              <a:rPr lang="en-US" sz="1300" spc="-20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building</a:t>
            </a:r>
            <a:r>
              <a:rPr lang="en-US" sz="1300" spc="-15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a</a:t>
            </a:r>
            <a:r>
              <a:rPr lang="en-US" sz="1300" spc="-25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classifier</a:t>
            </a:r>
            <a:r>
              <a:rPr lang="en-US" sz="1300" spc="-20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right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>
                <a:solidFill>
                  <a:schemeClr val="tx2"/>
                </a:solidFill>
              </a:rPr>
              <a:t>Remember</a:t>
            </a:r>
            <a:r>
              <a:rPr lang="en-US" sz="1300" spc="-20">
                <a:solidFill>
                  <a:schemeClr val="tx2"/>
                </a:solidFill>
              </a:rPr>
              <a:t> </a:t>
            </a:r>
            <a:r>
              <a:rPr lang="en-US" sz="1300" spc="-25">
                <a:solidFill>
                  <a:schemeClr val="tx2"/>
                </a:solidFill>
              </a:rPr>
              <a:t>we </a:t>
            </a:r>
            <a:r>
              <a:rPr lang="en-US" sz="1300">
                <a:solidFill>
                  <a:schemeClr val="tx2"/>
                </a:solidFill>
              </a:rPr>
              <a:t>talked</a:t>
            </a:r>
            <a:r>
              <a:rPr lang="en-US" sz="1300" spc="-5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about</a:t>
            </a:r>
            <a:r>
              <a:rPr lang="en-US" sz="1300" spc="5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classification where</a:t>
            </a:r>
            <a:r>
              <a:rPr lang="en-US" sz="1300" spc="-10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the output is</a:t>
            </a:r>
            <a:r>
              <a:rPr lang="en-US" sz="1300" spc="5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a</a:t>
            </a:r>
            <a:r>
              <a:rPr lang="en-US" sz="1300" spc="-5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discrete value</a:t>
            </a:r>
            <a:r>
              <a:rPr lang="en-US" sz="1300" spc="-10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in</a:t>
            </a:r>
            <a:r>
              <a:rPr lang="en-US" sz="1300" spc="5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this case</a:t>
            </a:r>
            <a:r>
              <a:rPr lang="en-US" sz="1300" spc="-5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it</a:t>
            </a:r>
            <a:r>
              <a:rPr lang="en-US" sz="1300" spc="5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is yes or</a:t>
            </a:r>
            <a:r>
              <a:rPr lang="en-US" sz="1300" spc="-5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no, yes</a:t>
            </a:r>
            <a:r>
              <a:rPr lang="en-US" sz="1300" spc="-5">
                <a:solidFill>
                  <a:schemeClr val="tx2"/>
                </a:solidFill>
              </a:rPr>
              <a:t> </a:t>
            </a:r>
            <a:r>
              <a:rPr lang="en-US" sz="1300" spc="-20">
                <a:solidFill>
                  <a:schemeClr val="tx2"/>
                </a:solidFill>
              </a:rPr>
              <a:t>this </a:t>
            </a:r>
            <a:r>
              <a:rPr lang="en-US" sz="1300">
                <a:solidFill>
                  <a:schemeClr val="tx2"/>
                </a:solidFill>
              </a:rPr>
              <a:t>is</a:t>
            </a:r>
            <a:r>
              <a:rPr lang="en-US" sz="1300" spc="-5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the</a:t>
            </a:r>
            <a:r>
              <a:rPr lang="en-US" sz="1300" spc="-10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person</a:t>
            </a:r>
            <a:r>
              <a:rPr lang="en-US" sz="1300" spc="-5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will</a:t>
            </a:r>
            <a:r>
              <a:rPr lang="en-US" sz="1300" spc="-5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buy</a:t>
            </a:r>
            <a:r>
              <a:rPr lang="en-US" sz="1300" spc="-5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a</a:t>
            </a:r>
            <a:r>
              <a:rPr lang="en-US" sz="1300" spc="-10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computer,</a:t>
            </a:r>
            <a:r>
              <a:rPr lang="en-US" sz="1300" spc="-10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no</a:t>
            </a:r>
            <a:r>
              <a:rPr lang="en-US" sz="1300" spc="-5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the</a:t>
            </a:r>
            <a:r>
              <a:rPr lang="en-US" sz="1300" spc="-5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person</a:t>
            </a:r>
            <a:r>
              <a:rPr lang="en-US" sz="1300" spc="5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will</a:t>
            </a:r>
            <a:r>
              <a:rPr lang="en-US" sz="1300" spc="-5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not</a:t>
            </a:r>
            <a:r>
              <a:rPr lang="en-US" sz="1300" spc="-5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buy</a:t>
            </a:r>
            <a:r>
              <a:rPr lang="en-US" sz="1300" spc="-5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a</a:t>
            </a:r>
            <a:r>
              <a:rPr lang="en-US" sz="1300" spc="-10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computer.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>
              <a:solidFill>
                <a:schemeClr val="tx2"/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>
              <a:solidFill>
                <a:schemeClr val="tx2"/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>
              <a:solidFill>
                <a:schemeClr val="tx2"/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>
                <a:solidFill>
                  <a:schemeClr val="tx2"/>
                </a:solidFill>
              </a:rPr>
              <a:t>so</a:t>
            </a:r>
            <a:r>
              <a:rPr lang="en-US" sz="1300" spc="30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now</a:t>
            </a:r>
            <a:r>
              <a:rPr lang="en-US" sz="1300" spc="25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the</a:t>
            </a:r>
            <a:r>
              <a:rPr lang="en-US" sz="1300" spc="25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goal</a:t>
            </a:r>
            <a:r>
              <a:rPr lang="en-US" sz="1300" spc="30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is</a:t>
            </a:r>
            <a:r>
              <a:rPr lang="en-US" sz="1300" spc="35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to</a:t>
            </a:r>
            <a:r>
              <a:rPr lang="en-US" sz="1300" spc="35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come</a:t>
            </a:r>
            <a:r>
              <a:rPr lang="en-US" sz="1300" spc="25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up</a:t>
            </a:r>
            <a:r>
              <a:rPr lang="en-US" sz="1300" spc="30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with</a:t>
            </a:r>
            <a:r>
              <a:rPr lang="en-US" sz="1300" spc="30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a</a:t>
            </a:r>
            <a:r>
              <a:rPr lang="en-US" sz="1300" spc="25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function</a:t>
            </a:r>
            <a:r>
              <a:rPr lang="en-US" sz="1300" spc="30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right,</a:t>
            </a:r>
            <a:r>
              <a:rPr lang="en-US" sz="1300" spc="30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come</a:t>
            </a:r>
            <a:r>
              <a:rPr lang="en-US" sz="1300" spc="30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up</a:t>
            </a:r>
            <a:r>
              <a:rPr lang="en-US" sz="1300" spc="30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with</a:t>
            </a:r>
            <a:r>
              <a:rPr lang="en-US" sz="1300" spc="30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a</a:t>
            </a:r>
            <a:r>
              <a:rPr lang="en-US" sz="1300" spc="35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mapping</a:t>
            </a:r>
            <a:r>
              <a:rPr lang="en-US" sz="1300" spc="30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that</a:t>
            </a:r>
            <a:r>
              <a:rPr lang="en-US" sz="1300" spc="30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will</a:t>
            </a:r>
            <a:r>
              <a:rPr lang="en-US" sz="1300" spc="35">
                <a:solidFill>
                  <a:schemeClr val="tx2"/>
                </a:solidFill>
              </a:rPr>
              <a:t> </a:t>
            </a:r>
            <a:r>
              <a:rPr lang="en-US" sz="1300" spc="-20">
                <a:solidFill>
                  <a:schemeClr val="tx2"/>
                </a:solidFill>
              </a:rPr>
              <a:t>take </a:t>
            </a:r>
            <a:r>
              <a:rPr lang="en-US" sz="1300">
                <a:solidFill>
                  <a:schemeClr val="tx2"/>
                </a:solidFill>
              </a:rPr>
              <a:t>the</a:t>
            </a:r>
            <a:r>
              <a:rPr lang="en-US" sz="1300" spc="50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age</a:t>
            </a:r>
            <a:r>
              <a:rPr lang="en-US" sz="1300" spc="60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and</a:t>
            </a:r>
            <a:r>
              <a:rPr lang="en-US" sz="1300" spc="55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income</a:t>
            </a:r>
            <a:r>
              <a:rPr lang="en-US" sz="1300" spc="60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as</a:t>
            </a:r>
            <a:r>
              <a:rPr lang="en-US" sz="1300" spc="55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the</a:t>
            </a:r>
            <a:r>
              <a:rPr lang="en-US" sz="1300" spc="50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input</a:t>
            </a:r>
            <a:r>
              <a:rPr lang="en-US" sz="1300" spc="55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and</a:t>
            </a:r>
            <a:r>
              <a:rPr lang="en-US" sz="1300" spc="55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it</a:t>
            </a:r>
            <a:r>
              <a:rPr lang="en-US" sz="1300" spc="55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will</a:t>
            </a:r>
            <a:r>
              <a:rPr lang="en-US" sz="1300" spc="60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give</a:t>
            </a:r>
            <a:r>
              <a:rPr lang="en-US" sz="1300" spc="50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you</a:t>
            </a:r>
            <a:r>
              <a:rPr lang="en-US" sz="1300" spc="55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an</a:t>
            </a:r>
            <a:r>
              <a:rPr lang="en-US" sz="1300" spc="55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output</a:t>
            </a:r>
            <a:r>
              <a:rPr lang="en-US" sz="1300" spc="55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that</a:t>
            </a:r>
            <a:r>
              <a:rPr lang="en-US" sz="1300" spc="55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says</a:t>
            </a:r>
            <a:r>
              <a:rPr lang="en-US" sz="1300" spc="55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the</a:t>
            </a:r>
            <a:r>
              <a:rPr lang="en-US" sz="1300" spc="50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person</a:t>
            </a:r>
            <a:r>
              <a:rPr lang="en-US" sz="1300" spc="65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will</a:t>
            </a:r>
            <a:r>
              <a:rPr lang="en-US" sz="1300" spc="55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buy</a:t>
            </a:r>
            <a:r>
              <a:rPr lang="en-US" sz="1300" spc="60">
                <a:solidFill>
                  <a:schemeClr val="tx2"/>
                </a:solidFill>
              </a:rPr>
              <a:t> </a:t>
            </a:r>
            <a:r>
              <a:rPr lang="en-US" sz="1300" spc="-25">
                <a:solidFill>
                  <a:schemeClr val="tx2"/>
                </a:solidFill>
              </a:rPr>
              <a:t>the </a:t>
            </a:r>
            <a:r>
              <a:rPr lang="en-US" sz="1300">
                <a:solidFill>
                  <a:schemeClr val="tx2"/>
                </a:solidFill>
              </a:rPr>
              <a:t>computer</a:t>
            </a:r>
            <a:r>
              <a:rPr lang="en-US" sz="1300" spc="-20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or</a:t>
            </a:r>
            <a:r>
              <a:rPr lang="en-US" sz="1300" spc="-15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not</a:t>
            </a:r>
            <a:r>
              <a:rPr lang="en-US" sz="1300" spc="-15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buy</a:t>
            </a:r>
            <a:r>
              <a:rPr lang="en-US" sz="1300" spc="-10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the</a:t>
            </a:r>
            <a:r>
              <a:rPr lang="en-US" sz="1300" spc="-5">
                <a:solidFill>
                  <a:schemeClr val="tx2"/>
                </a:solidFill>
              </a:rPr>
              <a:t> </a:t>
            </a:r>
            <a:r>
              <a:rPr lang="en-US" sz="1300">
                <a:solidFill>
                  <a:schemeClr val="tx2"/>
                </a:solidFill>
              </a:rPr>
              <a:t>computer.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D354807-230F-4402-B1B9-F733A8F1F1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818240" y="-16714"/>
            <a:ext cx="6373761" cy="6874714"/>
            <a:chOff x="5818240" y="-1"/>
            <a:chExt cx="6373761" cy="6874714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BF5A6F4A-CE87-4D5C-9382-8167967CE8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18240" y="-1"/>
              <a:ext cx="6373761" cy="6874714"/>
            </a:xfrm>
            <a:custGeom>
              <a:avLst/>
              <a:gdLst>
                <a:gd name="connsiteX0" fmla="*/ 6373761 w 6373761"/>
                <a:gd name="connsiteY0" fmla="*/ 5771297 h 6874714"/>
                <a:gd name="connsiteX1" fmla="*/ 6373761 w 6373761"/>
                <a:gd name="connsiteY1" fmla="*/ 6247960 h 6874714"/>
                <a:gd name="connsiteX2" fmla="*/ 6235932 w 6373761"/>
                <a:gd name="connsiteY2" fmla="*/ 6361930 h 6874714"/>
                <a:gd name="connsiteX3" fmla="*/ 5960375 w 6373761"/>
                <a:gd name="connsiteY3" fmla="*/ 6587489 h 6874714"/>
                <a:gd name="connsiteX4" fmla="*/ 5822907 w 6373761"/>
                <a:gd name="connsiteY4" fmla="*/ 6701871 h 6874714"/>
                <a:gd name="connsiteX5" fmla="*/ 5681115 w 6373761"/>
                <a:gd name="connsiteY5" fmla="*/ 6816896 h 6874714"/>
                <a:gd name="connsiteX6" fmla="*/ 5604096 w 6373761"/>
                <a:gd name="connsiteY6" fmla="*/ 6874714 h 6874714"/>
                <a:gd name="connsiteX7" fmla="*/ 4878485 w 6373761"/>
                <a:gd name="connsiteY7" fmla="*/ 6874714 h 6874714"/>
                <a:gd name="connsiteX8" fmla="*/ 5006014 w 6373761"/>
                <a:gd name="connsiteY8" fmla="*/ 6800200 h 6874714"/>
                <a:gd name="connsiteX9" fmla="*/ 5149855 w 6373761"/>
                <a:gd name="connsiteY9" fmla="*/ 6707667 h 6874714"/>
                <a:gd name="connsiteX10" fmla="*/ 5431866 w 6373761"/>
                <a:gd name="connsiteY10" fmla="*/ 6506210 h 6874714"/>
                <a:gd name="connsiteX11" fmla="*/ 5571036 w 6373761"/>
                <a:gd name="connsiteY11" fmla="*/ 6399557 h 6874714"/>
                <a:gd name="connsiteX12" fmla="*/ 5711649 w 6373761"/>
                <a:gd name="connsiteY12" fmla="*/ 6288912 h 6874714"/>
                <a:gd name="connsiteX13" fmla="*/ 6276589 w 6373761"/>
                <a:gd name="connsiteY13" fmla="*/ 5852379 h 6874714"/>
                <a:gd name="connsiteX14" fmla="*/ 3975975 w 6373761"/>
                <a:gd name="connsiteY14" fmla="*/ 263 h 6874714"/>
                <a:gd name="connsiteX15" fmla="*/ 4350473 w 6373761"/>
                <a:gd name="connsiteY15" fmla="*/ 24963 h 6874714"/>
                <a:gd name="connsiteX16" fmla="*/ 5077909 w 6373761"/>
                <a:gd name="connsiteY16" fmla="*/ 189450 h 6874714"/>
                <a:gd name="connsiteX17" fmla="*/ 5746507 w 6373761"/>
                <a:gd name="connsiteY17" fmla="*/ 505804 h 6874714"/>
                <a:gd name="connsiteX18" fmla="*/ 6322456 w 6373761"/>
                <a:gd name="connsiteY18" fmla="*/ 956633 h 6874714"/>
                <a:gd name="connsiteX19" fmla="*/ 6373761 w 6373761"/>
                <a:gd name="connsiteY19" fmla="*/ 1011863 h 6874714"/>
                <a:gd name="connsiteX20" fmla="*/ 6373761 w 6373761"/>
                <a:gd name="connsiteY20" fmla="*/ 1185075 h 6874714"/>
                <a:gd name="connsiteX21" fmla="*/ 6359489 w 6373761"/>
                <a:gd name="connsiteY21" fmla="*/ 1169497 h 6874714"/>
                <a:gd name="connsiteX22" fmla="*/ 6233869 w 6373761"/>
                <a:gd name="connsiteY22" fmla="*/ 1047442 h 6874714"/>
                <a:gd name="connsiteX23" fmla="*/ 5961423 w 6373761"/>
                <a:gd name="connsiteY23" fmla="*/ 827953 h 6874714"/>
                <a:gd name="connsiteX24" fmla="*/ 5663555 w 6373761"/>
                <a:gd name="connsiteY24" fmla="*/ 645304 h 6874714"/>
                <a:gd name="connsiteX25" fmla="*/ 5013827 w 6373761"/>
                <a:gd name="connsiteY25" fmla="*/ 397863 h 6874714"/>
                <a:gd name="connsiteX26" fmla="*/ 4327409 w 6373761"/>
                <a:gd name="connsiteY26" fmla="*/ 302545 h 6874714"/>
                <a:gd name="connsiteX27" fmla="*/ 3639939 w 6373761"/>
                <a:gd name="connsiteY27" fmla="*/ 338868 h 6874714"/>
                <a:gd name="connsiteX28" fmla="*/ 3302495 w 6373761"/>
                <a:gd name="connsiteY28" fmla="*/ 403659 h 6874714"/>
                <a:gd name="connsiteX29" fmla="*/ 2971604 w 6373761"/>
                <a:gd name="connsiteY29" fmla="*/ 496273 h 6874714"/>
                <a:gd name="connsiteX30" fmla="*/ 2648706 w 6373761"/>
                <a:gd name="connsiteY30" fmla="*/ 614389 h 6874714"/>
                <a:gd name="connsiteX31" fmla="*/ 2335374 w 6373761"/>
                <a:gd name="connsiteY31" fmla="*/ 757109 h 6874714"/>
                <a:gd name="connsiteX32" fmla="*/ 1741342 w 6373761"/>
                <a:gd name="connsiteY32" fmla="*/ 1107725 h 6874714"/>
                <a:gd name="connsiteX33" fmla="*/ 1600861 w 6373761"/>
                <a:gd name="connsiteY33" fmla="*/ 1208710 h 6874714"/>
                <a:gd name="connsiteX34" fmla="*/ 1531799 w 6373761"/>
                <a:gd name="connsiteY34" fmla="*/ 1260879 h 6874714"/>
                <a:gd name="connsiteX35" fmla="*/ 1463655 w 6373761"/>
                <a:gd name="connsiteY35" fmla="*/ 1314333 h 6874714"/>
                <a:gd name="connsiteX36" fmla="*/ 1200777 w 6373761"/>
                <a:gd name="connsiteY36" fmla="*/ 1541166 h 6874714"/>
                <a:gd name="connsiteX37" fmla="*/ 731501 w 6373761"/>
                <a:gd name="connsiteY37" fmla="*/ 2055754 h 6874714"/>
                <a:gd name="connsiteX38" fmla="*/ 531393 w 6373761"/>
                <a:gd name="connsiteY38" fmla="*/ 2342739 h 6874714"/>
                <a:gd name="connsiteX39" fmla="*/ 361033 w 6373761"/>
                <a:gd name="connsiteY39" fmla="*/ 2649046 h 6874714"/>
                <a:gd name="connsiteX40" fmla="*/ 323292 w 6373761"/>
                <a:gd name="connsiteY40" fmla="*/ 2728263 h 6874714"/>
                <a:gd name="connsiteX41" fmla="*/ 304945 w 6373761"/>
                <a:gd name="connsiteY41" fmla="*/ 2768193 h 6874714"/>
                <a:gd name="connsiteX42" fmla="*/ 287516 w 6373761"/>
                <a:gd name="connsiteY42" fmla="*/ 2808510 h 6874714"/>
                <a:gd name="connsiteX43" fmla="*/ 254230 w 6373761"/>
                <a:gd name="connsiteY43" fmla="*/ 2889788 h 6874714"/>
                <a:gd name="connsiteX44" fmla="*/ 223042 w 6373761"/>
                <a:gd name="connsiteY44" fmla="*/ 2971968 h 6874714"/>
                <a:gd name="connsiteX45" fmla="*/ 121611 w 6373761"/>
                <a:gd name="connsiteY45" fmla="*/ 3308544 h 6874714"/>
                <a:gd name="connsiteX46" fmla="*/ 39314 w 6373761"/>
                <a:gd name="connsiteY46" fmla="*/ 4005912 h 6874714"/>
                <a:gd name="connsiteX47" fmla="*/ 73910 w 6373761"/>
                <a:gd name="connsiteY47" fmla="*/ 4354081 h 6874714"/>
                <a:gd name="connsiteX48" fmla="*/ 179534 w 6373761"/>
                <a:gd name="connsiteY48" fmla="*/ 4687050 h 6874714"/>
                <a:gd name="connsiteX49" fmla="*/ 215964 w 6373761"/>
                <a:gd name="connsiteY49" fmla="*/ 4766654 h 6874714"/>
                <a:gd name="connsiteX50" fmla="*/ 256457 w 6373761"/>
                <a:gd name="connsiteY50" fmla="*/ 4844455 h 6874714"/>
                <a:gd name="connsiteX51" fmla="*/ 346225 w 6373761"/>
                <a:gd name="connsiteY51" fmla="*/ 4995290 h 6874714"/>
                <a:gd name="connsiteX52" fmla="*/ 445296 w 6373761"/>
                <a:gd name="connsiteY52" fmla="*/ 5140971 h 6874714"/>
                <a:gd name="connsiteX53" fmla="*/ 551443 w 6373761"/>
                <a:gd name="connsiteY53" fmla="*/ 5282531 h 6874714"/>
                <a:gd name="connsiteX54" fmla="*/ 772387 w 6373761"/>
                <a:gd name="connsiteY54" fmla="*/ 5562561 h 6874714"/>
                <a:gd name="connsiteX55" fmla="*/ 882858 w 6373761"/>
                <a:gd name="connsiteY55" fmla="*/ 5704507 h 6874714"/>
                <a:gd name="connsiteX56" fmla="*/ 990316 w 6373761"/>
                <a:gd name="connsiteY56" fmla="*/ 5848258 h 6874714"/>
                <a:gd name="connsiteX57" fmla="*/ 1097774 w 6373761"/>
                <a:gd name="connsiteY57" fmla="*/ 5987114 h 6874714"/>
                <a:gd name="connsiteX58" fmla="*/ 1210080 w 6373761"/>
                <a:gd name="connsiteY58" fmla="*/ 6121203 h 6874714"/>
                <a:gd name="connsiteX59" fmla="*/ 1448192 w 6373761"/>
                <a:gd name="connsiteY59" fmla="*/ 6374054 h 6874714"/>
                <a:gd name="connsiteX60" fmla="*/ 1982991 w 6373761"/>
                <a:gd name="connsiteY60" fmla="*/ 6796158 h 6874714"/>
                <a:gd name="connsiteX61" fmla="*/ 2118475 w 6373761"/>
                <a:gd name="connsiteY61" fmla="*/ 6874714 h 6874714"/>
                <a:gd name="connsiteX62" fmla="*/ 1569874 w 6373761"/>
                <a:gd name="connsiteY62" fmla="*/ 6874714 h 6874714"/>
                <a:gd name="connsiteX63" fmla="*/ 1507802 w 6373761"/>
                <a:gd name="connsiteY63" fmla="*/ 6817815 h 6874714"/>
                <a:gd name="connsiteX64" fmla="*/ 1256865 w 6373761"/>
                <a:gd name="connsiteY64" fmla="*/ 6543437 h 6874714"/>
                <a:gd name="connsiteX65" fmla="*/ 1038410 w 6373761"/>
                <a:gd name="connsiteY65" fmla="*/ 6248722 h 6874714"/>
                <a:gd name="connsiteX66" fmla="*/ 845380 w 6373761"/>
                <a:gd name="connsiteY66" fmla="*/ 5941386 h 6874714"/>
                <a:gd name="connsiteX67" fmla="*/ 755351 w 6373761"/>
                <a:gd name="connsiteY67" fmla="*/ 5788877 h 6874714"/>
                <a:gd name="connsiteX68" fmla="*/ 661784 w 6373761"/>
                <a:gd name="connsiteY68" fmla="*/ 5638944 h 6874714"/>
                <a:gd name="connsiteX69" fmla="*/ 466525 w 6373761"/>
                <a:gd name="connsiteY69" fmla="*/ 5340366 h 6874714"/>
                <a:gd name="connsiteX70" fmla="*/ 370992 w 6373761"/>
                <a:gd name="connsiteY70" fmla="*/ 5188502 h 6874714"/>
                <a:gd name="connsiteX71" fmla="*/ 280046 w 6373761"/>
                <a:gd name="connsiteY71" fmla="*/ 5033287 h 6874714"/>
                <a:gd name="connsiteX72" fmla="*/ 126853 w 6373761"/>
                <a:gd name="connsiteY72" fmla="*/ 4707660 h 6874714"/>
                <a:gd name="connsiteX73" fmla="*/ 30272 w 6373761"/>
                <a:gd name="connsiteY73" fmla="*/ 4362068 h 6874714"/>
                <a:gd name="connsiteX74" fmla="*/ 0 w 6373761"/>
                <a:gd name="connsiteY74" fmla="*/ 4005912 h 6874714"/>
                <a:gd name="connsiteX75" fmla="*/ 270480 w 6373761"/>
                <a:gd name="connsiteY75" fmla="*/ 2610532 h 6874714"/>
                <a:gd name="connsiteX76" fmla="*/ 415942 w 6373761"/>
                <a:gd name="connsiteY76" fmla="*/ 2280526 h 6874714"/>
                <a:gd name="connsiteX77" fmla="*/ 590102 w 6373761"/>
                <a:gd name="connsiteY77" fmla="*/ 1962626 h 6874714"/>
                <a:gd name="connsiteX78" fmla="*/ 1020719 w 6373761"/>
                <a:gd name="connsiteY78" fmla="*/ 1373070 h 6874714"/>
                <a:gd name="connsiteX79" fmla="*/ 1275080 w 6373761"/>
                <a:gd name="connsiteY79" fmla="*/ 1107081 h 6874714"/>
                <a:gd name="connsiteX80" fmla="*/ 1342437 w 6373761"/>
                <a:gd name="connsiteY80" fmla="*/ 1043965 h 6874714"/>
                <a:gd name="connsiteX81" fmla="*/ 1411106 w 6373761"/>
                <a:gd name="connsiteY81" fmla="*/ 982138 h 6874714"/>
                <a:gd name="connsiteX82" fmla="*/ 1553029 w 6373761"/>
                <a:gd name="connsiteY82" fmla="*/ 863376 h 6874714"/>
                <a:gd name="connsiteX83" fmla="*/ 2173401 w 6373761"/>
                <a:gd name="connsiteY83" fmla="*/ 454409 h 6874714"/>
                <a:gd name="connsiteX84" fmla="*/ 3599708 w 6373761"/>
                <a:gd name="connsiteY84" fmla="*/ 16332 h 6874714"/>
                <a:gd name="connsiteX85" fmla="*/ 3975975 w 6373761"/>
                <a:gd name="connsiteY85" fmla="*/ 263 h 6874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6373761" h="6874714">
                  <a:moveTo>
                    <a:pt x="6373761" y="5771297"/>
                  </a:moveTo>
                  <a:lnTo>
                    <a:pt x="6373761" y="6247960"/>
                  </a:lnTo>
                  <a:lnTo>
                    <a:pt x="6235932" y="6361930"/>
                  </a:lnTo>
                  <a:cubicBezTo>
                    <a:pt x="6143250" y="6437460"/>
                    <a:pt x="6051059" y="6512200"/>
                    <a:pt x="5960375" y="6587489"/>
                  </a:cubicBezTo>
                  <a:lnTo>
                    <a:pt x="5822907" y="6701871"/>
                  </a:lnTo>
                  <a:cubicBezTo>
                    <a:pt x="5776123" y="6740385"/>
                    <a:pt x="5729079" y="6778899"/>
                    <a:pt x="5681115" y="6816896"/>
                  </a:cubicBezTo>
                  <a:lnTo>
                    <a:pt x="5604096" y="6874714"/>
                  </a:lnTo>
                  <a:lnTo>
                    <a:pt x="4878485" y="6874714"/>
                  </a:lnTo>
                  <a:lnTo>
                    <a:pt x="5006014" y="6800200"/>
                  </a:lnTo>
                  <a:cubicBezTo>
                    <a:pt x="5054354" y="6770429"/>
                    <a:pt x="5102285" y="6739483"/>
                    <a:pt x="5149855" y="6707667"/>
                  </a:cubicBezTo>
                  <a:cubicBezTo>
                    <a:pt x="5244993" y="6643906"/>
                    <a:pt x="5338561" y="6576025"/>
                    <a:pt x="5431866" y="6506210"/>
                  </a:cubicBezTo>
                  <a:cubicBezTo>
                    <a:pt x="5478386" y="6471304"/>
                    <a:pt x="5524777" y="6435495"/>
                    <a:pt x="5571036" y="6399557"/>
                  </a:cubicBezTo>
                  <a:lnTo>
                    <a:pt x="5711649" y="6288912"/>
                  </a:lnTo>
                  <a:cubicBezTo>
                    <a:pt x="5902059" y="6140395"/>
                    <a:pt x="6093257" y="5998320"/>
                    <a:pt x="6276589" y="5852379"/>
                  </a:cubicBezTo>
                  <a:close/>
                  <a:moveTo>
                    <a:pt x="3975975" y="263"/>
                  </a:moveTo>
                  <a:cubicBezTo>
                    <a:pt x="4101550" y="1809"/>
                    <a:pt x="4226830" y="10149"/>
                    <a:pt x="4350473" y="24963"/>
                  </a:cubicBezTo>
                  <a:cubicBezTo>
                    <a:pt x="4598149" y="54846"/>
                    <a:pt x="4842943" y="108687"/>
                    <a:pt x="5077909" y="189450"/>
                  </a:cubicBezTo>
                  <a:cubicBezTo>
                    <a:pt x="5312876" y="269955"/>
                    <a:pt x="5537357" y="376867"/>
                    <a:pt x="5746507" y="505804"/>
                  </a:cubicBezTo>
                  <a:cubicBezTo>
                    <a:pt x="5955527" y="634999"/>
                    <a:pt x="6148688" y="786864"/>
                    <a:pt x="6322456" y="956633"/>
                  </a:cubicBezTo>
                  <a:lnTo>
                    <a:pt x="6373761" y="1011863"/>
                  </a:lnTo>
                  <a:lnTo>
                    <a:pt x="6373761" y="1185075"/>
                  </a:lnTo>
                  <a:lnTo>
                    <a:pt x="6359489" y="1169497"/>
                  </a:lnTo>
                  <a:cubicBezTo>
                    <a:pt x="6318811" y="1127602"/>
                    <a:pt x="6276917" y="1086890"/>
                    <a:pt x="6233869" y="1047442"/>
                  </a:cubicBezTo>
                  <a:cubicBezTo>
                    <a:pt x="6147509" y="968870"/>
                    <a:pt x="6056431" y="895448"/>
                    <a:pt x="5961423" y="827953"/>
                  </a:cubicBezTo>
                  <a:cubicBezTo>
                    <a:pt x="5865891" y="761102"/>
                    <a:pt x="5766688" y="699403"/>
                    <a:pt x="5663555" y="645304"/>
                  </a:cubicBezTo>
                  <a:cubicBezTo>
                    <a:pt x="5457943" y="535816"/>
                    <a:pt x="5238703" y="453894"/>
                    <a:pt x="5013827" y="397863"/>
                  </a:cubicBezTo>
                  <a:cubicBezTo>
                    <a:pt x="4788953" y="341703"/>
                    <a:pt x="4558442" y="310917"/>
                    <a:pt x="4327409" y="302545"/>
                  </a:cubicBezTo>
                  <a:cubicBezTo>
                    <a:pt x="4096111" y="293012"/>
                    <a:pt x="3867174" y="305893"/>
                    <a:pt x="3639939" y="338868"/>
                  </a:cubicBezTo>
                  <a:cubicBezTo>
                    <a:pt x="3526585" y="355999"/>
                    <a:pt x="3413885" y="377254"/>
                    <a:pt x="3302495" y="403659"/>
                  </a:cubicBezTo>
                  <a:cubicBezTo>
                    <a:pt x="3191107" y="430451"/>
                    <a:pt x="3080634" y="460978"/>
                    <a:pt x="2971604" y="496273"/>
                  </a:cubicBezTo>
                  <a:cubicBezTo>
                    <a:pt x="2862573" y="531437"/>
                    <a:pt x="2754854" y="570852"/>
                    <a:pt x="2648706" y="614389"/>
                  </a:cubicBezTo>
                  <a:cubicBezTo>
                    <a:pt x="2542690" y="658056"/>
                    <a:pt x="2438114" y="705714"/>
                    <a:pt x="2335374" y="757109"/>
                  </a:cubicBezTo>
                  <a:cubicBezTo>
                    <a:pt x="2129894" y="859769"/>
                    <a:pt x="1931228" y="976855"/>
                    <a:pt x="1741342" y="1107725"/>
                  </a:cubicBezTo>
                  <a:cubicBezTo>
                    <a:pt x="1694035" y="1140571"/>
                    <a:pt x="1646858" y="1173933"/>
                    <a:pt x="1600861" y="1208710"/>
                  </a:cubicBezTo>
                  <a:cubicBezTo>
                    <a:pt x="1577535" y="1225713"/>
                    <a:pt x="1554732" y="1243361"/>
                    <a:pt x="1531799" y="1260879"/>
                  </a:cubicBezTo>
                  <a:cubicBezTo>
                    <a:pt x="1508735" y="1278267"/>
                    <a:pt x="1486064" y="1296171"/>
                    <a:pt x="1463655" y="1314333"/>
                  </a:cubicBezTo>
                  <a:cubicBezTo>
                    <a:pt x="1373627" y="1386853"/>
                    <a:pt x="1285564" y="1462077"/>
                    <a:pt x="1200777" y="1541166"/>
                  </a:cubicBezTo>
                  <a:cubicBezTo>
                    <a:pt x="1030810" y="1698827"/>
                    <a:pt x="873161" y="1870785"/>
                    <a:pt x="731501" y="2055754"/>
                  </a:cubicBezTo>
                  <a:cubicBezTo>
                    <a:pt x="660734" y="2148239"/>
                    <a:pt x="593771" y="2243944"/>
                    <a:pt x="531393" y="2342739"/>
                  </a:cubicBezTo>
                  <a:cubicBezTo>
                    <a:pt x="470063" y="2442050"/>
                    <a:pt x="412140" y="2543810"/>
                    <a:pt x="361033" y="2649046"/>
                  </a:cubicBezTo>
                  <a:cubicBezTo>
                    <a:pt x="347798" y="2675194"/>
                    <a:pt x="335479" y="2701728"/>
                    <a:pt x="323292" y="2728263"/>
                  </a:cubicBezTo>
                  <a:lnTo>
                    <a:pt x="304945" y="2768193"/>
                  </a:lnTo>
                  <a:lnTo>
                    <a:pt x="287516" y="2808510"/>
                  </a:lnTo>
                  <a:cubicBezTo>
                    <a:pt x="276115" y="2835432"/>
                    <a:pt x="264583" y="2862352"/>
                    <a:pt x="254230" y="2889788"/>
                  </a:cubicBezTo>
                  <a:cubicBezTo>
                    <a:pt x="243877" y="2917224"/>
                    <a:pt x="232477" y="2944274"/>
                    <a:pt x="223042" y="2971968"/>
                  </a:cubicBezTo>
                  <a:cubicBezTo>
                    <a:pt x="182679" y="3081970"/>
                    <a:pt x="148475" y="3194291"/>
                    <a:pt x="121611" y="3308544"/>
                  </a:cubicBezTo>
                  <a:cubicBezTo>
                    <a:pt x="67096" y="3536534"/>
                    <a:pt x="39183" y="3771224"/>
                    <a:pt x="39314" y="4005912"/>
                  </a:cubicBezTo>
                  <a:cubicBezTo>
                    <a:pt x="39969" y="4122871"/>
                    <a:pt x="51109" y="4239571"/>
                    <a:pt x="73910" y="4354081"/>
                  </a:cubicBezTo>
                  <a:cubicBezTo>
                    <a:pt x="97892" y="4468334"/>
                    <a:pt x="132619" y="4580140"/>
                    <a:pt x="179534" y="4687050"/>
                  </a:cubicBezTo>
                  <a:cubicBezTo>
                    <a:pt x="190673" y="4713972"/>
                    <a:pt x="203647" y="4740249"/>
                    <a:pt x="215964" y="4766654"/>
                  </a:cubicBezTo>
                  <a:cubicBezTo>
                    <a:pt x="229332" y="4792674"/>
                    <a:pt x="242043" y="4818950"/>
                    <a:pt x="256457" y="4844455"/>
                  </a:cubicBezTo>
                  <a:cubicBezTo>
                    <a:pt x="283978" y="4895978"/>
                    <a:pt x="314642" y="4945956"/>
                    <a:pt x="346225" y="4995290"/>
                  </a:cubicBezTo>
                  <a:cubicBezTo>
                    <a:pt x="377676" y="5044752"/>
                    <a:pt x="411355" y="5092926"/>
                    <a:pt x="445296" y="5140971"/>
                  </a:cubicBezTo>
                  <a:cubicBezTo>
                    <a:pt x="479760" y="5188630"/>
                    <a:pt x="515537" y="5235645"/>
                    <a:pt x="551443" y="5282531"/>
                  </a:cubicBezTo>
                  <a:cubicBezTo>
                    <a:pt x="623387" y="5376434"/>
                    <a:pt x="698608" y="5468402"/>
                    <a:pt x="772387" y="5562561"/>
                  </a:cubicBezTo>
                  <a:cubicBezTo>
                    <a:pt x="809472" y="5609448"/>
                    <a:pt x="846428" y="5656719"/>
                    <a:pt x="882858" y="5704507"/>
                  </a:cubicBezTo>
                  <a:cubicBezTo>
                    <a:pt x="919159" y="5751909"/>
                    <a:pt x="955196" y="5802273"/>
                    <a:pt x="990316" y="5848258"/>
                  </a:cubicBezTo>
                  <a:cubicBezTo>
                    <a:pt x="1025175" y="5895402"/>
                    <a:pt x="1061736" y="5941129"/>
                    <a:pt x="1097774" y="5987114"/>
                  </a:cubicBezTo>
                  <a:cubicBezTo>
                    <a:pt x="1134860" y="6032326"/>
                    <a:pt x="1171684" y="6077536"/>
                    <a:pt x="1210080" y="6121203"/>
                  </a:cubicBezTo>
                  <a:cubicBezTo>
                    <a:pt x="1286350" y="6209051"/>
                    <a:pt x="1365632" y="6293677"/>
                    <a:pt x="1448192" y="6374054"/>
                  </a:cubicBezTo>
                  <a:cubicBezTo>
                    <a:pt x="1613572" y="6534420"/>
                    <a:pt x="1792057" y="6677526"/>
                    <a:pt x="1982991" y="6796158"/>
                  </a:cubicBezTo>
                  <a:lnTo>
                    <a:pt x="2118475" y="6874714"/>
                  </a:lnTo>
                  <a:lnTo>
                    <a:pt x="1569874" y="6874714"/>
                  </a:lnTo>
                  <a:lnTo>
                    <a:pt x="1507802" y="6817815"/>
                  </a:lnTo>
                  <a:cubicBezTo>
                    <a:pt x="1418412" y="6730595"/>
                    <a:pt x="1334903" y="6638562"/>
                    <a:pt x="1256865" y="6543437"/>
                  </a:cubicBezTo>
                  <a:cubicBezTo>
                    <a:pt x="1179155" y="6447861"/>
                    <a:pt x="1106817" y="6349194"/>
                    <a:pt x="1038410" y="6248722"/>
                  </a:cubicBezTo>
                  <a:cubicBezTo>
                    <a:pt x="969873" y="6148253"/>
                    <a:pt x="905922" y="6045592"/>
                    <a:pt x="845380" y="5941386"/>
                  </a:cubicBezTo>
                  <a:cubicBezTo>
                    <a:pt x="814453" y="5888704"/>
                    <a:pt x="786147" y="5839370"/>
                    <a:pt x="755351" y="5788877"/>
                  </a:cubicBezTo>
                  <a:cubicBezTo>
                    <a:pt x="724817" y="5738771"/>
                    <a:pt x="693760" y="5688665"/>
                    <a:pt x="661784" y="5638944"/>
                  </a:cubicBezTo>
                  <a:lnTo>
                    <a:pt x="466525" y="5340366"/>
                  </a:lnTo>
                  <a:cubicBezTo>
                    <a:pt x="434156" y="5290131"/>
                    <a:pt x="402181" y="5239639"/>
                    <a:pt x="370992" y="5188502"/>
                  </a:cubicBezTo>
                  <a:cubicBezTo>
                    <a:pt x="339803" y="5137364"/>
                    <a:pt x="308876" y="5086099"/>
                    <a:pt x="280046" y="5033287"/>
                  </a:cubicBezTo>
                  <a:cubicBezTo>
                    <a:pt x="222255" y="4928179"/>
                    <a:pt x="169181" y="4819982"/>
                    <a:pt x="126853" y="4707660"/>
                  </a:cubicBezTo>
                  <a:cubicBezTo>
                    <a:pt x="83739" y="4595725"/>
                    <a:pt x="51764" y="4479670"/>
                    <a:pt x="30272" y="4362068"/>
                  </a:cubicBezTo>
                  <a:cubicBezTo>
                    <a:pt x="9698" y="4244466"/>
                    <a:pt x="0" y="4125060"/>
                    <a:pt x="0" y="4005912"/>
                  </a:cubicBezTo>
                  <a:cubicBezTo>
                    <a:pt x="1704" y="3530867"/>
                    <a:pt x="95140" y="3057110"/>
                    <a:pt x="270480" y="2610532"/>
                  </a:cubicBezTo>
                  <a:cubicBezTo>
                    <a:pt x="314511" y="2498984"/>
                    <a:pt x="362212" y="2388466"/>
                    <a:pt x="415942" y="2280526"/>
                  </a:cubicBezTo>
                  <a:cubicBezTo>
                    <a:pt x="468884" y="2172197"/>
                    <a:pt x="527199" y="2066188"/>
                    <a:pt x="590102" y="1962626"/>
                  </a:cubicBezTo>
                  <a:cubicBezTo>
                    <a:pt x="716037" y="1755631"/>
                    <a:pt x="859794" y="1557653"/>
                    <a:pt x="1020719" y="1373070"/>
                  </a:cubicBezTo>
                  <a:cubicBezTo>
                    <a:pt x="1101575" y="1281101"/>
                    <a:pt x="1185969" y="1191838"/>
                    <a:pt x="1275080" y="1107081"/>
                  </a:cubicBezTo>
                  <a:cubicBezTo>
                    <a:pt x="1297227" y="1085699"/>
                    <a:pt x="1319504" y="1064575"/>
                    <a:pt x="1342437" y="1043965"/>
                  </a:cubicBezTo>
                  <a:cubicBezTo>
                    <a:pt x="1365240" y="1023226"/>
                    <a:pt x="1387648" y="1002102"/>
                    <a:pt x="1411106" y="982138"/>
                  </a:cubicBezTo>
                  <a:cubicBezTo>
                    <a:pt x="1457497" y="941563"/>
                    <a:pt x="1505065" y="902276"/>
                    <a:pt x="1553029" y="863376"/>
                  </a:cubicBezTo>
                  <a:cubicBezTo>
                    <a:pt x="1745798" y="708806"/>
                    <a:pt x="1954030" y="571882"/>
                    <a:pt x="2173401" y="454409"/>
                  </a:cubicBezTo>
                  <a:cubicBezTo>
                    <a:pt x="2612013" y="219334"/>
                    <a:pt x="3099505" y="65666"/>
                    <a:pt x="3599708" y="16332"/>
                  </a:cubicBezTo>
                  <a:cubicBezTo>
                    <a:pt x="3724530" y="3966"/>
                    <a:pt x="3850400" y="-1283"/>
                    <a:pt x="3975975" y="26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61023DD2-2E6F-4419-B404-80F08460BE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65276" y="313387"/>
              <a:ext cx="6326724" cy="6561326"/>
            </a:xfrm>
            <a:custGeom>
              <a:avLst/>
              <a:gdLst>
                <a:gd name="connsiteX0" fmla="*/ 6326724 w 6326724"/>
                <a:gd name="connsiteY0" fmla="*/ 5020808 h 6561326"/>
                <a:gd name="connsiteX1" fmla="*/ 6326724 w 6326724"/>
                <a:gd name="connsiteY1" fmla="*/ 5698632 h 6561326"/>
                <a:gd name="connsiteX2" fmla="*/ 6067438 w 6326724"/>
                <a:gd name="connsiteY2" fmla="*/ 5902509 h 6561326"/>
                <a:gd name="connsiteX3" fmla="*/ 5799974 w 6326724"/>
                <a:gd name="connsiteY3" fmla="*/ 6102017 h 6561326"/>
                <a:gd name="connsiteX4" fmla="*/ 5665258 w 6326724"/>
                <a:gd name="connsiteY4" fmla="*/ 6202100 h 6561326"/>
                <a:gd name="connsiteX5" fmla="*/ 5526873 w 6326724"/>
                <a:gd name="connsiteY5" fmla="*/ 6302828 h 6561326"/>
                <a:gd name="connsiteX6" fmla="*/ 5385080 w 6326724"/>
                <a:gd name="connsiteY6" fmla="*/ 6402268 h 6561326"/>
                <a:gd name="connsiteX7" fmla="*/ 5238833 w 6326724"/>
                <a:gd name="connsiteY7" fmla="*/ 6498875 h 6561326"/>
                <a:gd name="connsiteX8" fmla="*/ 5138040 w 6326724"/>
                <a:gd name="connsiteY8" fmla="*/ 6561326 h 6561326"/>
                <a:gd name="connsiteX9" fmla="*/ 3946072 w 6326724"/>
                <a:gd name="connsiteY9" fmla="*/ 6561326 h 6561326"/>
                <a:gd name="connsiteX10" fmla="*/ 3976009 w 6326724"/>
                <a:gd name="connsiteY10" fmla="*/ 6555242 h 6561326"/>
                <a:gd name="connsiteX11" fmla="*/ 4404855 w 6326724"/>
                <a:gd name="connsiteY11" fmla="*/ 6399048 h 6561326"/>
                <a:gd name="connsiteX12" fmla="*/ 4938868 w 6326724"/>
                <a:gd name="connsiteY12" fmla="*/ 6072132 h 6561326"/>
                <a:gd name="connsiteX13" fmla="*/ 5068342 w 6326724"/>
                <a:gd name="connsiteY13" fmla="*/ 5976042 h 6561326"/>
                <a:gd name="connsiteX14" fmla="*/ 5197816 w 6326724"/>
                <a:gd name="connsiteY14" fmla="*/ 5876730 h 6561326"/>
                <a:gd name="connsiteX15" fmla="*/ 5460039 w 6326724"/>
                <a:gd name="connsiteY15" fmla="*/ 5670637 h 6561326"/>
                <a:gd name="connsiteX16" fmla="*/ 5999033 w 6326724"/>
                <a:gd name="connsiteY16" fmla="*/ 5271718 h 6561326"/>
                <a:gd name="connsiteX17" fmla="*/ 6258766 w 6326724"/>
                <a:gd name="connsiteY17" fmla="*/ 5077603 h 6561326"/>
                <a:gd name="connsiteX18" fmla="*/ 4139342 w 6326724"/>
                <a:gd name="connsiteY18" fmla="*/ 440 h 6561326"/>
                <a:gd name="connsiteX19" fmla="*/ 4315744 w 6326724"/>
                <a:gd name="connsiteY19" fmla="*/ 6808 h 6561326"/>
                <a:gd name="connsiteX20" fmla="*/ 5015400 w 6326724"/>
                <a:gd name="connsiteY20" fmla="*/ 113591 h 6561326"/>
                <a:gd name="connsiteX21" fmla="*/ 5681114 w 6326724"/>
                <a:gd name="connsiteY21" fmla="*/ 361418 h 6561326"/>
                <a:gd name="connsiteX22" fmla="*/ 6270952 w 6326724"/>
                <a:gd name="connsiteY22" fmla="*/ 755441 h 6561326"/>
                <a:gd name="connsiteX23" fmla="*/ 6326724 w 6326724"/>
                <a:gd name="connsiteY23" fmla="*/ 807432 h 6561326"/>
                <a:gd name="connsiteX24" fmla="*/ 6326724 w 6326724"/>
                <a:gd name="connsiteY24" fmla="*/ 1231565 h 6561326"/>
                <a:gd name="connsiteX25" fmla="*/ 6302093 w 6326724"/>
                <a:gd name="connsiteY25" fmla="*/ 1203002 h 6561326"/>
                <a:gd name="connsiteX26" fmla="*/ 6066914 w 6326724"/>
                <a:gd name="connsiteY26" fmla="*/ 989616 h 6561326"/>
                <a:gd name="connsiteX27" fmla="*/ 5533688 w 6326724"/>
                <a:gd name="connsiteY27" fmla="*/ 647242 h 6561326"/>
                <a:gd name="connsiteX28" fmla="*/ 4933626 w 6326724"/>
                <a:gd name="connsiteY28" fmla="*/ 432262 h 6561326"/>
                <a:gd name="connsiteX29" fmla="*/ 4296873 w 6326724"/>
                <a:gd name="connsiteY29" fmla="*/ 343126 h 6561326"/>
                <a:gd name="connsiteX30" fmla="*/ 3651602 w 6326724"/>
                <a:gd name="connsiteY30" fmla="*/ 365797 h 6561326"/>
                <a:gd name="connsiteX31" fmla="*/ 3018256 w 6326724"/>
                <a:gd name="connsiteY31" fmla="*/ 496666 h 6561326"/>
                <a:gd name="connsiteX32" fmla="*/ 2412429 w 6326724"/>
                <a:gd name="connsiteY32" fmla="*/ 724399 h 6561326"/>
                <a:gd name="connsiteX33" fmla="*/ 1329857 w 6326724"/>
                <a:gd name="connsiteY33" fmla="*/ 1424086 h 6561326"/>
                <a:gd name="connsiteX34" fmla="*/ 887314 w 6326724"/>
                <a:gd name="connsiteY34" fmla="*/ 1891015 h 6561326"/>
                <a:gd name="connsiteX35" fmla="*/ 537420 w 6326724"/>
                <a:gd name="connsiteY35" fmla="*/ 2427245 h 6561326"/>
                <a:gd name="connsiteX36" fmla="*/ 299965 w 6326724"/>
                <a:gd name="connsiteY36" fmla="*/ 3020021 h 6561326"/>
                <a:gd name="connsiteX37" fmla="*/ 213606 w 6326724"/>
                <a:gd name="connsiteY37" fmla="*/ 3651953 h 6561326"/>
                <a:gd name="connsiteX38" fmla="*/ 250036 w 6326724"/>
                <a:gd name="connsiteY38" fmla="*/ 3961352 h 6561326"/>
                <a:gd name="connsiteX39" fmla="*/ 357625 w 6326724"/>
                <a:gd name="connsiteY39" fmla="*/ 4250783 h 6561326"/>
                <a:gd name="connsiteX40" fmla="*/ 432715 w 6326724"/>
                <a:gd name="connsiteY40" fmla="*/ 4387063 h 6561326"/>
                <a:gd name="connsiteX41" fmla="*/ 518943 w 6326724"/>
                <a:gd name="connsiteY41" fmla="*/ 4518962 h 6561326"/>
                <a:gd name="connsiteX42" fmla="*/ 718133 w 6326724"/>
                <a:gd name="connsiteY42" fmla="*/ 4773874 h 6561326"/>
                <a:gd name="connsiteX43" fmla="*/ 933704 w 6326724"/>
                <a:gd name="connsiteY43" fmla="*/ 5030717 h 6561326"/>
                <a:gd name="connsiteX44" fmla="*/ 1040900 w 6326724"/>
                <a:gd name="connsiteY44" fmla="*/ 5164806 h 6561326"/>
                <a:gd name="connsiteX45" fmla="*/ 1092401 w 6326724"/>
                <a:gd name="connsiteY45" fmla="*/ 5230628 h 6561326"/>
                <a:gd name="connsiteX46" fmla="*/ 1142854 w 6326724"/>
                <a:gd name="connsiteY46" fmla="*/ 5293615 h 6561326"/>
                <a:gd name="connsiteX47" fmla="*/ 1576354 w 6326724"/>
                <a:gd name="connsiteY47" fmla="*/ 5759128 h 6561326"/>
                <a:gd name="connsiteX48" fmla="*/ 1806865 w 6326724"/>
                <a:gd name="connsiteY48" fmla="*/ 5968571 h 6561326"/>
                <a:gd name="connsiteX49" fmla="*/ 2048253 w 6326724"/>
                <a:gd name="connsiteY49" fmla="*/ 6161654 h 6561326"/>
                <a:gd name="connsiteX50" fmla="*/ 2587506 w 6326724"/>
                <a:gd name="connsiteY50" fmla="*/ 6467059 h 6561326"/>
                <a:gd name="connsiteX51" fmla="*/ 2889176 w 6326724"/>
                <a:gd name="connsiteY51" fmla="*/ 6553360 h 6561326"/>
                <a:gd name="connsiteX52" fmla="*/ 2929698 w 6326724"/>
                <a:gd name="connsiteY52" fmla="*/ 6561326 h 6561326"/>
                <a:gd name="connsiteX53" fmla="*/ 1816374 w 6326724"/>
                <a:gd name="connsiteY53" fmla="*/ 6561326 h 6561326"/>
                <a:gd name="connsiteX54" fmla="*/ 1787601 w 6326724"/>
                <a:gd name="connsiteY54" fmla="*/ 6545761 h 6561326"/>
                <a:gd name="connsiteX55" fmla="*/ 1225544 w 6326724"/>
                <a:gd name="connsiteY55" fmla="*/ 6094158 h 6561326"/>
                <a:gd name="connsiteX56" fmla="*/ 997654 w 6326724"/>
                <a:gd name="connsiteY56" fmla="*/ 5822374 h 6561326"/>
                <a:gd name="connsiteX57" fmla="*/ 798596 w 6326724"/>
                <a:gd name="connsiteY57" fmla="*/ 5534615 h 6561326"/>
                <a:gd name="connsiteX58" fmla="*/ 752075 w 6326724"/>
                <a:gd name="connsiteY58" fmla="*/ 5461324 h 6561326"/>
                <a:gd name="connsiteX59" fmla="*/ 707650 w 6326724"/>
                <a:gd name="connsiteY59" fmla="*/ 5390221 h 6561326"/>
                <a:gd name="connsiteX60" fmla="*/ 619980 w 6326724"/>
                <a:gd name="connsiteY60" fmla="*/ 5252396 h 6561326"/>
                <a:gd name="connsiteX61" fmla="*/ 438349 w 6326724"/>
                <a:gd name="connsiteY61" fmla="*/ 4970822 h 6561326"/>
                <a:gd name="connsiteX62" fmla="*/ 261044 w 6326724"/>
                <a:gd name="connsiteY62" fmla="*/ 4673145 h 6561326"/>
                <a:gd name="connsiteX63" fmla="*/ 181107 w 6326724"/>
                <a:gd name="connsiteY63" fmla="*/ 4515356 h 6561326"/>
                <a:gd name="connsiteX64" fmla="*/ 113224 w 6326724"/>
                <a:gd name="connsiteY64" fmla="*/ 4350223 h 6561326"/>
                <a:gd name="connsiteX65" fmla="*/ 61199 w 6326724"/>
                <a:gd name="connsiteY65" fmla="*/ 4178908 h 6561326"/>
                <a:gd name="connsiteX66" fmla="*/ 41804 w 6326724"/>
                <a:gd name="connsiteY66" fmla="*/ 4091577 h 6561326"/>
                <a:gd name="connsiteX67" fmla="*/ 33287 w 6326724"/>
                <a:gd name="connsiteY67" fmla="*/ 4047781 h 6561326"/>
                <a:gd name="connsiteX68" fmla="*/ 26209 w 6326724"/>
                <a:gd name="connsiteY68" fmla="*/ 4003858 h 6561326"/>
                <a:gd name="connsiteX69" fmla="*/ 0 w 6326724"/>
                <a:gd name="connsiteY69" fmla="*/ 3651953 h 6561326"/>
                <a:gd name="connsiteX70" fmla="*/ 72731 w 6326724"/>
                <a:gd name="connsiteY70" fmla="*/ 2966307 h 6561326"/>
                <a:gd name="connsiteX71" fmla="*/ 291316 w 6326724"/>
                <a:gd name="connsiteY71" fmla="*/ 2309385 h 6561326"/>
                <a:gd name="connsiteX72" fmla="*/ 1110878 w 6326724"/>
                <a:gd name="connsiteY72" fmla="*/ 1193776 h 6561326"/>
                <a:gd name="connsiteX73" fmla="*/ 1654327 w 6326724"/>
                <a:gd name="connsiteY73" fmla="*/ 756730 h 6561326"/>
                <a:gd name="connsiteX74" fmla="*/ 2261727 w 6326724"/>
                <a:gd name="connsiteY74" fmla="*/ 409720 h 6561326"/>
                <a:gd name="connsiteX75" fmla="*/ 3610060 w 6326724"/>
                <a:gd name="connsiteY75" fmla="*/ 27032 h 6561326"/>
                <a:gd name="connsiteX76" fmla="*/ 4139342 w 6326724"/>
                <a:gd name="connsiteY76" fmla="*/ 440 h 656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6326724" h="6561326">
                  <a:moveTo>
                    <a:pt x="6326724" y="5020808"/>
                  </a:moveTo>
                  <a:lnTo>
                    <a:pt x="6326724" y="5698632"/>
                  </a:lnTo>
                  <a:lnTo>
                    <a:pt x="6067438" y="5902509"/>
                  </a:lnTo>
                  <a:cubicBezTo>
                    <a:pt x="5977868" y="5970407"/>
                    <a:pt x="5888364" y="6036453"/>
                    <a:pt x="5799974" y="6102017"/>
                  </a:cubicBezTo>
                  <a:lnTo>
                    <a:pt x="5665258" y="6202100"/>
                  </a:lnTo>
                  <a:cubicBezTo>
                    <a:pt x="5619654" y="6235719"/>
                    <a:pt x="5573656" y="6269596"/>
                    <a:pt x="5526873" y="6302828"/>
                  </a:cubicBezTo>
                  <a:cubicBezTo>
                    <a:pt x="5480220" y="6336189"/>
                    <a:pt x="5433044" y="6369423"/>
                    <a:pt x="5385080" y="6402268"/>
                  </a:cubicBezTo>
                  <a:cubicBezTo>
                    <a:pt x="5336988" y="6434857"/>
                    <a:pt x="5288500" y="6467187"/>
                    <a:pt x="5238833" y="6498875"/>
                  </a:cubicBezTo>
                  <a:lnTo>
                    <a:pt x="5138040" y="6561326"/>
                  </a:lnTo>
                  <a:lnTo>
                    <a:pt x="3946072" y="6561326"/>
                  </a:lnTo>
                  <a:lnTo>
                    <a:pt x="3976009" y="6555242"/>
                  </a:lnTo>
                  <a:cubicBezTo>
                    <a:pt x="4123712" y="6519227"/>
                    <a:pt x="4266863" y="6466383"/>
                    <a:pt x="4404855" y="6399048"/>
                  </a:cubicBezTo>
                  <a:cubicBezTo>
                    <a:pt x="4589500" y="6310299"/>
                    <a:pt x="4765232" y="6196690"/>
                    <a:pt x="4938868" y="6072132"/>
                  </a:cubicBezTo>
                  <a:cubicBezTo>
                    <a:pt x="4982245" y="6041089"/>
                    <a:pt x="5025359" y="6008630"/>
                    <a:pt x="5068342" y="5976042"/>
                  </a:cubicBezTo>
                  <a:cubicBezTo>
                    <a:pt x="5111588" y="5943453"/>
                    <a:pt x="5154702" y="5910349"/>
                    <a:pt x="5197816" y="5876730"/>
                  </a:cubicBezTo>
                  <a:lnTo>
                    <a:pt x="5460039" y="5670637"/>
                  </a:lnTo>
                  <a:cubicBezTo>
                    <a:pt x="5639966" y="5530365"/>
                    <a:pt x="5821596" y="5399753"/>
                    <a:pt x="5999033" y="5271718"/>
                  </a:cubicBezTo>
                  <a:cubicBezTo>
                    <a:pt x="6087686" y="5207700"/>
                    <a:pt x="6174667" y="5143360"/>
                    <a:pt x="6258766" y="5077603"/>
                  </a:cubicBezTo>
                  <a:close/>
                  <a:moveTo>
                    <a:pt x="4139342" y="440"/>
                  </a:moveTo>
                  <a:cubicBezTo>
                    <a:pt x="4198237" y="1301"/>
                    <a:pt x="4257068" y="3427"/>
                    <a:pt x="4315744" y="6808"/>
                  </a:cubicBezTo>
                  <a:cubicBezTo>
                    <a:pt x="4550841" y="20849"/>
                    <a:pt x="4785806" y="55240"/>
                    <a:pt x="5015400" y="113591"/>
                  </a:cubicBezTo>
                  <a:cubicBezTo>
                    <a:pt x="5244992" y="171812"/>
                    <a:pt x="5469212" y="254249"/>
                    <a:pt x="5681114" y="361418"/>
                  </a:cubicBezTo>
                  <a:cubicBezTo>
                    <a:pt x="5892754" y="468586"/>
                    <a:pt x="6093124" y="599584"/>
                    <a:pt x="6270952" y="755441"/>
                  </a:cubicBezTo>
                  <a:lnTo>
                    <a:pt x="6326724" y="807432"/>
                  </a:lnTo>
                  <a:lnTo>
                    <a:pt x="6326724" y="1231565"/>
                  </a:lnTo>
                  <a:lnTo>
                    <a:pt x="6302093" y="1203002"/>
                  </a:lnTo>
                  <a:cubicBezTo>
                    <a:pt x="6227937" y="1127247"/>
                    <a:pt x="6149211" y="1056081"/>
                    <a:pt x="6066914" y="989616"/>
                  </a:cubicBezTo>
                  <a:cubicBezTo>
                    <a:pt x="5902714" y="856299"/>
                    <a:pt x="5724360" y="740371"/>
                    <a:pt x="5533688" y="647242"/>
                  </a:cubicBezTo>
                  <a:cubicBezTo>
                    <a:pt x="5343146" y="553857"/>
                    <a:pt x="5141466" y="482239"/>
                    <a:pt x="4933626" y="432262"/>
                  </a:cubicBezTo>
                  <a:cubicBezTo>
                    <a:pt x="4725788" y="382156"/>
                    <a:pt x="4512182" y="353303"/>
                    <a:pt x="4296873" y="343126"/>
                  </a:cubicBezTo>
                  <a:cubicBezTo>
                    <a:pt x="4081172" y="332435"/>
                    <a:pt x="3865732" y="339520"/>
                    <a:pt x="3651602" y="365797"/>
                  </a:cubicBezTo>
                  <a:cubicBezTo>
                    <a:pt x="3437604" y="392202"/>
                    <a:pt x="3225572" y="436384"/>
                    <a:pt x="3018256" y="496666"/>
                  </a:cubicBezTo>
                  <a:cubicBezTo>
                    <a:pt x="2810809" y="556691"/>
                    <a:pt x="2608474" y="634362"/>
                    <a:pt x="2412429" y="724399"/>
                  </a:cubicBezTo>
                  <a:cubicBezTo>
                    <a:pt x="2019160" y="902541"/>
                    <a:pt x="1651969" y="1138775"/>
                    <a:pt x="1329857" y="1424086"/>
                  </a:cubicBezTo>
                  <a:cubicBezTo>
                    <a:pt x="1169326" y="1567192"/>
                    <a:pt x="1020588" y="1723307"/>
                    <a:pt x="887314" y="1891015"/>
                  </a:cubicBezTo>
                  <a:cubicBezTo>
                    <a:pt x="753778" y="2058466"/>
                    <a:pt x="635967" y="2238026"/>
                    <a:pt x="537420" y="2427245"/>
                  </a:cubicBezTo>
                  <a:cubicBezTo>
                    <a:pt x="438874" y="2616335"/>
                    <a:pt x="356839" y="2814313"/>
                    <a:pt x="299965" y="3020021"/>
                  </a:cubicBezTo>
                  <a:cubicBezTo>
                    <a:pt x="242961" y="3225212"/>
                    <a:pt x="213474" y="3438518"/>
                    <a:pt x="213606" y="3651953"/>
                  </a:cubicBezTo>
                  <a:cubicBezTo>
                    <a:pt x="214785" y="3756804"/>
                    <a:pt x="225269" y="3860881"/>
                    <a:pt x="250036" y="3961352"/>
                  </a:cubicBezTo>
                  <a:cubicBezTo>
                    <a:pt x="274412" y="4061950"/>
                    <a:pt x="312284" y="4158171"/>
                    <a:pt x="357625" y="4250783"/>
                  </a:cubicBezTo>
                  <a:cubicBezTo>
                    <a:pt x="380558" y="4297025"/>
                    <a:pt x="405982" y="4342366"/>
                    <a:pt x="432715" y="4387063"/>
                  </a:cubicBezTo>
                  <a:cubicBezTo>
                    <a:pt x="459841" y="4431630"/>
                    <a:pt x="488803" y="4475554"/>
                    <a:pt x="518943" y="4518962"/>
                  </a:cubicBezTo>
                  <a:cubicBezTo>
                    <a:pt x="580011" y="4605521"/>
                    <a:pt x="647893" y="4689504"/>
                    <a:pt x="718133" y="4773874"/>
                  </a:cubicBezTo>
                  <a:cubicBezTo>
                    <a:pt x="788374" y="4858372"/>
                    <a:pt x="861760" y="4942871"/>
                    <a:pt x="933704" y="5030717"/>
                  </a:cubicBezTo>
                  <a:cubicBezTo>
                    <a:pt x="969742" y="5074512"/>
                    <a:pt x="1005387" y="5119337"/>
                    <a:pt x="1040900" y="5164806"/>
                  </a:cubicBezTo>
                  <a:lnTo>
                    <a:pt x="1092401" y="5230628"/>
                  </a:lnTo>
                  <a:cubicBezTo>
                    <a:pt x="1109306" y="5251624"/>
                    <a:pt x="1125425" y="5273135"/>
                    <a:pt x="1142854" y="5293615"/>
                  </a:cubicBezTo>
                  <a:cubicBezTo>
                    <a:pt x="1278880" y="5460293"/>
                    <a:pt x="1426438" y="5613704"/>
                    <a:pt x="1576354" y="5759128"/>
                  </a:cubicBezTo>
                  <a:cubicBezTo>
                    <a:pt x="1651706" y="5831519"/>
                    <a:pt x="1728368" y="5901461"/>
                    <a:pt x="1806865" y="5968571"/>
                  </a:cubicBezTo>
                  <a:cubicBezTo>
                    <a:pt x="1885362" y="6035680"/>
                    <a:pt x="1965299" y="6100599"/>
                    <a:pt x="2048253" y="6161654"/>
                  </a:cubicBezTo>
                  <a:cubicBezTo>
                    <a:pt x="2213502" y="6284022"/>
                    <a:pt x="2391724" y="6393380"/>
                    <a:pt x="2587506" y="6467059"/>
                  </a:cubicBezTo>
                  <a:cubicBezTo>
                    <a:pt x="2685137" y="6503898"/>
                    <a:pt x="2786304" y="6532106"/>
                    <a:pt x="2889176" y="6553360"/>
                  </a:cubicBezTo>
                  <a:lnTo>
                    <a:pt x="2929698" y="6561326"/>
                  </a:lnTo>
                  <a:lnTo>
                    <a:pt x="1816374" y="6561326"/>
                  </a:lnTo>
                  <a:lnTo>
                    <a:pt x="1787601" y="6545761"/>
                  </a:lnTo>
                  <a:cubicBezTo>
                    <a:pt x="1577272" y="6422749"/>
                    <a:pt x="1389483" y="6266761"/>
                    <a:pt x="1225544" y="6094158"/>
                  </a:cubicBezTo>
                  <a:cubicBezTo>
                    <a:pt x="1143116" y="6007986"/>
                    <a:pt x="1068158" y="5916274"/>
                    <a:pt x="997654" y="5822374"/>
                  </a:cubicBezTo>
                  <a:cubicBezTo>
                    <a:pt x="927546" y="5728086"/>
                    <a:pt x="860842" y="5632381"/>
                    <a:pt x="798596" y="5534615"/>
                  </a:cubicBezTo>
                  <a:cubicBezTo>
                    <a:pt x="782608" y="5510399"/>
                    <a:pt x="767537" y="5485797"/>
                    <a:pt x="752075" y="5461324"/>
                  </a:cubicBezTo>
                  <a:lnTo>
                    <a:pt x="707650" y="5390221"/>
                  </a:lnTo>
                  <a:cubicBezTo>
                    <a:pt x="679213" y="5344237"/>
                    <a:pt x="649728" y="5298638"/>
                    <a:pt x="619980" y="5252396"/>
                  </a:cubicBezTo>
                  <a:lnTo>
                    <a:pt x="438349" y="4970822"/>
                  </a:lnTo>
                  <a:cubicBezTo>
                    <a:pt x="377413" y="4874860"/>
                    <a:pt x="317263" y="4776064"/>
                    <a:pt x="261044" y="4673145"/>
                  </a:cubicBezTo>
                  <a:cubicBezTo>
                    <a:pt x="233000" y="4621622"/>
                    <a:pt x="205874" y="4569197"/>
                    <a:pt x="181107" y="4515356"/>
                  </a:cubicBezTo>
                  <a:cubicBezTo>
                    <a:pt x="156470" y="4461385"/>
                    <a:pt x="133537" y="4406385"/>
                    <a:pt x="113224" y="4350223"/>
                  </a:cubicBezTo>
                  <a:cubicBezTo>
                    <a:pt x="93305" y="4293934"/>
                    <a:pt x="75614" y="4236872"/>
                    <a:pt x="61199" y="4178908"/>
                  </a:cubicBezTo>
                  <a:cubicBezTo>
                    <a:pt x="54385" y="4149927"/>
                    <a:pt x="47440" y="4120815"/>
                    <a:pt x="41804" y="4091577"/>
                  </a:cubicBezTo>
                  <a:lnTo>
                    <a:pt x="33287" y="4047781"/>
                  </a:lnTo>
                  <a:lnTo>
                    <a:pt x="26209" y="4003858"/>
                  </a:lnTo>
                  <a:cubicBezTo>
                    <a:pt x="7732" y="3886643"/>
                    <a:pt x="0" y="3768783"/>
                    <a:pt x="0" y="3651953"/>
                  </a:cubicBezTo>
                  <a:cubicBezTo>
                    <a:pt x="524" y="3422031"/>
                    <a:pt x="25030" y="3192109"/>
                    <a:pt x="72731" y="2966307"/>
                  </a:cubicBezTo>
                  <a:cubicBezTo>
                    <a:pt x="120301" y="2740634"/>
                    <a:pt x="193163" y="2519343"/>
                    <a:pt x="291316" y="2309385"/>
                  </a:cubicBezTo>
                  <a:cubicBezTo>
                    <a:pt x="488540" y="1889469"/>
                    <a:pt x="774352" y="1513736"/>
                    <a:pt x="1110878" y="1193776"/>
                  </a:cubicBezTo>
                  <a:cubicBezTo>
                    <a:pt x="1279535" y="1033797"/>
                    <a:pt x="1461821" y="887856"/>
                    <a:pt x="1654327" y="756730"/>
                  </a:cubicBezTo>
                  <a:cubicBezTo>
                    <a:pt x="1847096" y="625732"/>
                    <a:pt x="2049956" y="509031"/>
                    <a:pt x="2261727" y="409720"/>
                  </a:cubicBezTo>
                  <a:cubicBezTo>
                    <a:pt x="2685792" y="212515"/>
                    <a:pt x="3142357" y="82162"/>
                    <a:pt x="3610060" y="27032"/>
                  </a:cubicBezTo>
                  <a:cubicBezTo>
                    <a:pt x="3785399" y="6647"/>
                    <a:pt x="3962657" y="-2144"/>
                    <a:pt x="4139342" y="44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BC4A6C98-F96E-4587-B01F-A9B01BBFA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0322" y="353119"/>
              <a:ext cx="6321679" cy="6521594"/>
            </a:xfrm>
            <a:custGeom>
              <a:avLst/>
              <a:gdLst>
                <a:gd name="connsiteX0" fmla="*/ 4150102 w 6321679"/>
                <a:gd name="connsiteY0" fmla="*/ 0 h 6521594"/>
                <a:gd name="connsiteX1" fmla="*/ 6083891 w 6321679"/>
                <a:gd name="connsiteY1" fmla="*/ 619943 h 6521594"/>
                <a:gd name="connsiteX2" fmla="*/ 6321679 w 6321679"/>
                <a:gd name="connsiteY2" fmla="*/ 822247 h 6521594"/>
                <a:gd name="connsiteX3" fmla="*/ 6321679 w 6321679"/>
                <a:gd name="connsiteY3" fmla="*/ 1866928 h 6521594"/>
                <a:gd name="connsiteX4" fmla="*/ 6212358 w 6321679"/>
                <a:gd name="connsiteY4" fmla="*/ 1689281 h 6521594"/>
                <a:gd name="connsiteX5" fmla="*/ 6049880 w 6321679"/>
                <a:gd name="connsiteY5" fmla="*/ 1477173 h 6521594"/>
                <a:gd name="connsiteX6" fmla="*/ 5248663 w 6321679"/>
                <a:gd name="connsiteY6" fmla="*/ 869327 h 6521594"/>
                <a:gd name="connsiteX7" fmla="*/ 4150102 w 6321679"/>
                <a:gd name="connsiteY7" fmla="*/ 644042 h 6521594"/>
                <a:gd name="connsiteX8" fmla="*/ 2867946 w 6321679"/>
                <a:gd name="connsiteY8" fmla="*/ 886459 h 6521594"/>
                <a:gd name="connsiteX9" fmla="*/ 1728892 w 6321679"/>
                <a:gd name="connsiteY9" fmla="*/ 1552397 h 6521594"/>
                <a:gd name="connsiteX10" fmla="*/ 941043 w 6321679"/>
                <a:gd name="connsiteY10" fmla="*/ 2512664 h 6521594"/>
                <a:gd name="connsiteX11" fmla="*/ 655362 w 6321679"/>
                <a:gd name="connsiteY11" fmla="*/ 3630204 h 6521594"/>
                <a:gd name="connsiteX12" fmla="*/ 1128177 w 6321679"/>
                <a:gd name="connsiteY12" fmla="*/ 4667883 h 6521594"/>
                <a:gd name="connsiteX13" fmla="*/ 1366419 w 6321679"/>
                <a:gd name="connsiteY13" fmla="*/ 4997246 h 6521594"/>
                <a:gd name="connsiteX14" fmla="*/ 3601937 w 6321679"/>
                <a:gd name="connsiteY14" fmla="*/ 6284685 h 6521594"/>
                <a:gd name="connsiteX15" fmla="*/ 5298985 w 6321679"/>
                <a:gd name="connsiteY15" fmla="*/ 5492643 h 6521594"/>
                <a:gd name="connsiteX16" fmla="*/ 5505513 w 6321679"/>
                <a:gd name="connsiteY16" fmla="*/ 5335367 h 6521594"/>
                <a:gd name="connsiteX17" fmla="*/ 6252618 w 6321679"/>
                <a:gd name="connsiteY17" fmla="*/ 4722492 h 6521594"/>
                <a:gd name="connsiteX18" fmla="*/ 6321679 w 6321679"/>
                <a:gd name="connsiteY18" fmla="*/ 4651477 h 6521594"/>
                <a:gd name="connsiteX19" fmla="*/ 6321679 w 6321679"/>
                <a:gd name="connsiteY19" fmla="*/ 5523097 h 6521594"/>
                <a:gd name="connsiteX20" fmla="*/ 6024428 w 6321679"/>
                <a:gd name="connsiteY20" fmla="*/ 5754969 h 6521594"/>
                <a:gd name="connsiteX21" fmla="*/ 5702345 w 6321679"/>
                <a:gd name="connsiteY21" fmla="*/ 6000018 h 6521594"/>
                <a:gd name="connsiteX22" fmla="*/ 4988380 w 6321679"/>
                <a:gd name="connsiteY22" fmla="*/ 6506549 h 6521594"/>
                <a:gd name="connsiteX23" fmla="*/ 4961490 w 6321679"/>
                <a:gd name="connsiteY23" fmla="*/ 6521594 h 6521594"/>
                <a:gd name="connsiteX24" fmla="*/ 2011326 w 6321679"/>
                <a:gd name="connsiteY24" fmla="*/ 6521594 h 6521594"/>
                <a:gd name="connsiteX25" fmla="*/ 1982893 w 6321679"/>
                <a:gd name="connsiteY25" fmla="*/ 6505768 h 6521594"/>
                <a:gd name="connsiteX26" fmla="*/ 824149 w 6321679"/>
                <a:gd name="connsiteY26" fmla="*/ 5358682 h 6521594"/>
                <a:gd name="connsiteX27" fmla="*/ 0 w 6321679"/>
                <a:gd name="connsiteY27" fmla="*/ 3630075 h 6521594"/>
                <a:gd name="connsiteX28" fmla="*/ 4150102 w 6321679"/>
                <a:gd name="connsiteY28" fmla="*/ 0 h 6521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6321679" h="6521594">
                  <a:moveTo>
                    <a:pt x="4150102" y="0"/>
                  </a:moveTo>
                  <a:cubicBezTo>
                    <a:pt x="4918148" y="0"/>
                    <a:pt x="5569597" y="228540"/>
                    <a:pt x="6083891" y="619943"/>
                  </a:cubicBezTo>
                  <a:lnTo>
                    <a:pt x="6321679" y="822247"/>
                  </a:lnTo>
                  <a:lnTo>
                    <a:pt x="6321679" y="1866928"/>
                  </a:lnTo>
                  <a:lnTo>
                    <a:pt x="6212358" y="1689281"/>
                  </a:lnTo>
                  <a:cubicBezTo>
                    <a:pt x="6161484" y="1615222"/>
                    <a:pt x="6107295" y="1544427"/>
                    <a:pt x="6049880" y="1477173"/>
                  </a:cubicBezTo>
                  <a:cubicBezTo>
                    <a:pt x="5825135" y="1214018"/>
                    <a:pt x="5555573" y="1009470"/>
                    <a:pt x="5248663" y="869327"/>
                  </a:cubicBezTo>
                  <a:cubicBezTo>
                    <a:pt x="4921178" y="719909"/>
                    <a:pt x="4551627" y="644042"/>
                    <a:pt x="4150102" y="644042"/>
                  </a:cubicBezTo>
                  <a:cubicBezTo>
                    <a:pt x="3724203" y="644042"/>
                    <a:pt x="3292799" y="725448"/>
                    <a:pt x="2867946" y="886459"/>
                  </a:cubicBezTo>
                  <a:cubicBezTo>
                    <a:pt x="2454234" y="1042832"/>
                    <a:pt x="2060440" y="1273141"/>
                    <a:pt x="1728892" y="1552397"/>
                  </a:cubicBezTo>
                  <a:cubicBezTo>
                    <a:pt x="1391580" y="1836419"/>
                    <a:pt x="1126473" y="2159600"/>
                    <a:pt x="941043" y="2512664"/>
                  </a:cubicBezTo>
                  <a:cubicBezTo>
                    <a:pt x="751551" y="2873583"/>
                    <a:pt x="655362" y="3249575"/>
                    <a:pt x="655362" y="3630204"/>
                  </a:cubicBezTo>
                  <a:cubicBezTo>
                    <a:pt x="655362" y="4013537"/>
                    <a:pt x="808817" y="4237405"/>
                    <a:pt x="1128177" y="4667883"/>
                  </a:cubicBezTo>
                  <a:cubicBezTo>
                    <a:pt x="1205232" y="4771702"/>
                    <a:pt x="1284908" y="4879129"/>
                    <a:pt x="1366419" y="4997246"/>
                  </a:cubicBezTo>
                  <a:cubicBezTo>
                    <a:pt x="1989282" y="5899677"/>
                    <a:pt x="2657880" y="6284685"/>
                    <a:pt x="3601937" y="6284685"/>
                  </a:cubicBezTo>
                  <a:cubicBezTo>
                    <a:pt x="4221523" y="6284685"/>
                    <a:pt x="4676122" y="5971036"/>
                    <a:pt x="5298985" y="5492643"/>
                  </a:cubicBezTo>
                  <a:cubicBezTo>
                    <a:pt x="5368571" y="5439187"/>
                    <a:pt x="5438156" y="5386375"/>
                    <a:pt x="5505513" y="5335367"/>
                  </a:cubicBezTo>
                  <a:cubicBezTo>
                    <a:pt x="5779335" y="5127761"/>
                    <a:pt x="6041730" y="4928776"/>
                    <a:pt x="6252618" y="4722492"/>
                  </a:cubicBezTo>
                  <a:lnTo>
                    <a:pt x="6321679" y="4651477"/>
                  </a:lnTo>
                  <a:lnTo>
                    <a:pt x="6321679" y="5523097"/>
                  </a:lnTo>
                  <a:lnTo>
                    <a:pt x="6024428" y="5754969"/>
                  </a:lnTo>
                  <a:cubicBezTo>
                    <a:pt x="5918395" y="5835747"/>
                    <a:pt x="5810491" y="5916953"/>
                    <a:pt x="5702345" y="6000018"/>
                  </a:cubicBezTo>
                  <a:cubicBezTo>
                    <a:pt x="5466020" y="6181541"/>
                    <a:pt x="5232938" y="6357503"/>
                    <a:pt x="4988380" y="6506549"/>
                  </a:cubicBezTo>
                  <a:lnTo>
                    <a:pt x="4961490" y="6521594"/>
                  </a:lnTo>
                  <a:lnTo>
                    <a:pt x="2011326" y="6521594"/>
                  </a:lnTo>
                  <a:lnTo>
                    <a:pt x="1982893" y="6505768"/>
                  </a:lnTo>
                  <a:cubicBezTo>
                    <a:pt x="1531799" y="6233999"/>
                    <a:pt x="1157400" y="5841520"/>
                    <a:pt x="824149" y="5358682"/>
                  </a:cubicBezTo>
                  <a:cubicBezTo>
                    <a:pt x="424196" y="4779302"/>
                    <a:pt x="0" y="4381929"/>
                    <a:pt x="0" y="3630075"/>
                  </a:cubicBezTo>
                  <a:cubicBezTo>
                    <a:pt x="0" y="1625174"/>
                    <a:pt x="2089794" y="0"/>
                    <a:pt x="4150102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66409EC-9CC3-482A-A4A5-54ED092B3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0322" y="353119"/>
              <a:ext cx="6321679" cy="6521594"/>
            </a:xfrm>
            <a:custGeom>
              <a:avLst/>
              <a:gdLst>
                <a:gd name="connsiteX0" fmla="*/ 4150102 w 6321679"/>
                <a:gd name="connsiteY0" fmla="*/ 0 h 6521594"/>
                <a:gd name="connsiteX1" fmla="*/ 6083891 w 6321679"/>
                <a:gd name="connsiteY1" fmla="*/ 619943 h 6521594"/>
                <a:gd name="connsiteX2" fmla="*/ 6321679 w 6321679"/>
                <a:gd name="connsiteY2" fmla="*/ 822247 h 6521594"/>
                <a:gd name="connsiteX3" fmla="*/ 6321679 w 6321679"/>
                <a:gd name="connsiteY3" fmla="*/ 2150195 h 6521594"/>
                <a:gd name="connsiteX4" fmla="*/ 6241288 w 6321679"/>
                <a:gd name="connsiteY4" fmla="*/ 1985338 h 6521594"/>
                <a:gd name="connsiteX5" fmla="*/ 5949367 w 6321679"/>
                <a:gd name="connsiteY5" fmla="*/ 1559997 h 6521594"/>
                <a:gd name="connsiteX6" fmla="*/ 5193362 w 6321679"/>
                <a:gd name="connsiteY6" fmla="*/ 986156 h 6521594"/>
                <a:gd name="connsiteX7" fmla="*/ 4150102 w 6321679"/>
                <a:gd name="connsiteY7" fmla="*/ 772850 h 6521594"/>
                <a:gd name="connsiteX8" fmla="*/ 2914861 w 6321679"/>
                <a:gd name="connsiteY8" fmla="*/ 1006637 h 6521594"/>
                <a:gd name="connsiteX9" fmla="*/ 1814073 w 6321679"/>
                <a:gd name="connsiteY9" fmla="*/ 1650163 h 6521594"/>
                <a:gd name="connsiteX10" fmla="*/ 1057412 w 6321679"/>
                <a:gd name="connsiteY10" fmla="*/ 2571657 h 6521594"/>
                <a:gd name="connsiteX11" fmla="*/ 786277 w 6321679"/>
                <a:gd name="connsiteY11" fmla="*/ 3630204 h 6521594"/>
                <a:gd name="connsiteX12" fmla="*/ 1233931 w 6321679"/>
                <a:gd name="connsiteY12" fmla="*/ 4592016 h 6521594"/>
                <a:gd name="connsiteX13" fmla="*/ 1474795 w 6321679"/>
                <a:gd name="connsiteY13" fmla="*/ 4924985 h 6521594"/>
                <a:gd name="connsiteX14" fmla="*/ 2393691 w 6321679"/>
                <a:gd name="connsiteY14" fmla="*/ 5846995 h 6521594"/>
                <a:gd name="connsiteX15" fmla="*/ 3601805 w 6321679"/>
                <a:gd name="connsiteY15" fmla="*/ 6155876 h 6521594"/>
                <a:gd name="connsiteX16" fmla="*/ 4378909 w 6321679"/>
                <a:gd name="connsiteY16" fmla="*/ 5959186 h 6521594"/>
                <a:gd name="connsiteX17" fmla="*/ 5218129 w 6321679"/>
                <a:gd name="connsiteY17" fmla="*/ 5391271 h 6521594"/>
                <a:gd name="connsiteX18" fmla="*/ 5425313 w 6321679"/>
                <a:gd name="connsiteY18" fmla="*/ 5233481 h 6521594"/>
                <a:gd name="connsiteX19" fmla="*/ 6254366 w 6321679"/>
                <a:gd name="connsiteY19" fmla="*/ 4534301 h 6521594"/>
                <a:gd name="connsiteX20" fmla="*/ 6321679 w 6321679"/>
                <a:gd name="connsiteY20" fmla="*/ 4456641 h 6521594"/>
                <a:gd name="connsiteX21" fmla="*/ 6321679 w 6321679"/>
                <a:gd name="connsiteY21" fmla="*/ 5523097 h 6521594"/>
                <a:gd name="connsiteX22" fmla="*/ 6024428 w 6321679"/>
                <a:gd name="connsiteY22" fmla="*/ 5754969 h 6521594"/>
                <a:gd name="connsiteX23" fmla="*/ 5702345 w 6321679"/>
                <a:gd name="connsiteY23" fmla="*/ 6000018 h 6521594"/>
                <a:gd name="connsiteX24" fmla="*/ 4988380 w 6321679"/>
                <a:gd name="connsiteY24" fmla="*/ 6506549 h 6521594"/>
                <a:gd name="connsiteX25" fmla="*/ 4961490 w 6321679"/>
                <a:gd name="connsiteY25" fmla="*/ 6521594 h 6521594"/>
                <a:gd name="connsiteX26" fmla="*/ 2011326 w 6321679"/>
                <a:gd name="connsiteY26" fmla="*/ 6521594 h 6521594"/>
                <a:gd name="connsiteX27" fmla="*/ 1982893 w 6321679"/>
                <a:gd name="connsiteY27" fmla="*/ 6505768 h 6521594"/>
                <a:gd name="connsiteX28" fmla="*/ 824149 w 6321679"/>
                <a:gd name="connsiteY28" fmla="*/ 5358682 h 6521594"/>
                <a:gd name="connsiteX29" fmla="*/ 0 w 6321679"/>
                <a:gd name="connsiteY29" fmla="*/ 3630075 h 6521594"/>
                <a:gd name="connsiteX30" fmla="*/ 4150102 w 6321679"/>
                <a:gd name="connsiteY30" fmla="*/ 0 h 6521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321679" h="6521594">
                  <a:moveTo>
                    <a:pt x="4150102" y="0"/>
                  </a:moveTo>
                  <a:cubicBezTo>
                    <a:pt x="4918148" y="0"/>
                    <a:pt x="5569597" y="228540"/>
                    <a:pt x="6083891" y="619943"/>
                  </a:cubicBezTo>
                  <a:lnTo>
                    <a:pt x="6321679" y="822247"/>
                  </a:lnTo>
                  <a:lnTo>
                    <a:pt x="6321679" y="2150195"/>
                  </a:lnTo>
                  <a:lnTo>
                    <a:pt x="6241288" y="1985338"/>
                  </a:lnTo>
                  <a:cubicBezTo>
                    <a:pt x="6156788" y="1831195"/>
                    <a:pt x="6059249" y="1688709"/>
                    <a:pt x="5949367" y="1559997"/>
                  </a:cubicBezTo>
                  <a:cubicBezTo>
                    <a:pt x="5737073" y="1311397"/>
                    <a:pt x="5482843" y="1118314"/>
                    <a:pt x="5193362" y="986156"/>
                  </a:cubicBezTo>
                  <a:cubicBezTo>
                    <a:pt x="4883437" y="844596"/>
                    <a:pt x="4532365" y="772850"/>
                    <a:pt x="4150102" y="772850"/>
                  </a:cubicBezTo>
                  <a:cubicBezTo>
                    <a:pt x="3746218" y="772850"/>
                    <a:pt x="3319008" y="853613"/>
                    <a:pt x="2914861" y="1006637"/>
                  </a:cubicBezTo>
                  <a:cubicBezTo>
                    <a:pt x="2515039" y="1157857"/>
                    <a:pt x="2134350" y="1380438"/>
                    <a:pt x="1814073" y="1650163"/>
                  </a:cubicBezTo>
                  <a:cubicBezTo>
                    <a:pt x="1494190" y="1919502"/>
                    <a:pt x="1232622" y="2238173"/>
                    <a:pt x="1057412" y="2571657"/>
                  </a:cubicBezTo>
                  <a:cubicBezTo>
                    <a:pt x="877486" y="2914158"/>
                    <a:pt x="786277" y="3270313"/>
                    <a:pt x="786277" y="3630204"/>
                  </a:cubicBezTo>
                  <a:cubicBezTo>
                    <a:pt x="786277" y="3974121"/>
                    <a:pt x="923483" y="4173646"/>
                    <a:pt x="1233931" y="4592016"/>
                  </a:cubicBezTo>
                  <a:cubicBezTo>
                    <a:pt x="1311641" y="4696736"/>
                    <a:pt x="1391972" y="4805064"/>
                    <a:pt x="1474795" y="4924985"/>
                  </a:cubicBezTo>
                  <a:cubicBezTo>
                    <a:pt x="1767682" y="5349278"/>
                    <a:pt x="2068172" y="5650948"/>
                    <a:pt x="2393691" y="5846995"/>
                  </a:cubicBezTo>
                  <a:cubicBezTo>
                    <a:pt x="2738735" y="6054891"/>
                    <a:pt x="3133971" y="6155876"/>
                    <a:pt x="3601805" y="6155876"/>
                  </a:cubicBezTo>
                  <a:cubicBezTo>
                    <a:pt x="3867305" y="6155876"/>
                    <a:pt x="4114196" y="6093405"/>
                    <a:pt x="4378909" y="5959186"/>
                  </a:cubicBezTo>
                  <a:cubicBezTo>
                    <a:pt x="4650699" y="5821362"/>
                    <a:pt x="4919737" y="5620421"/>
                    <a:pt x="5218129" y="5391271"/>
                  </a:cubicBezTo>
                  <a:cubicBezTo>
                    <a:pt x="5288107" y="5337558"/>
                    <a:pt x="5357824" y="5284617"/>
                    <a:pt x="5425313" y="5233481"/>
                  </a:cubicBezTo>
                  <a:cubicBezTo>
                    <a:pt x="5739037" y="4995556"/>
                    <a:pt x="6037512" y="4769168"/>
                    <a:pt x="6254366" y="4534301"/>
                  </a:cubicBezTo>
                  <a:lnTo>
                    <a:pt x="6321679" y="4456641"/>
                  </a:lnTo>
                  <a:lnTo>
                    <a:pt x="6321679" y="5523097"/>
                  </a:lnTo>
                  <a:lnTo>
                    <a:pt x="6024428" y="5754969"/>
                  </a:lnTo>
                  <a:cubicBezTo>
                    <a:pt x="5918395" y="5835747"/>
                    <a:pt x="5810491" y="5916953"/>
                    <a:pt x="5702345" y="6000018"/>
                  </a:cubicBezTo>
                  <a:cubicBezTo>
                    <a:pt x="5466020" y="6181541"/>
                    <a:pt x="5232938" y="6357503"/>
                    <a:pt x="4988380" y="6506549"/>
                  </a:cubicBezTo>
                  <a:lnTo>
                    <a:pt x="4961490" y="6521594"/>
                  </a:lnTo>
                  <a:lnTo>
                    <a:pt x="2011326" y="6521594"/>
                  </a:lnTo>
                  <a:lnTo>
                    <a:pt x="1982893" y="6505768"/>
                  </a:lnTo>
                  <a:cubicBezTo>
                    <a:pt x="1531799" y="6233999"/>
                    <a:pt x="1157400" y="5841520"/>
                    <a:pt x="824149" y="5358682"/>
                  </a:cubicBezTo>
                  <a:cubicBezTo>
                    <a:pt x="424196" y="4779302"/>
                    <a:pt x="0" y="4381929"/>
                    <a:pt x="0" y="3630075"/>
                  </a:cubicBezTo>
                  <a:cubicBezTo>
                    <a:pt x="0" y="1625174"/>
                    <a:pt x="2089794" y="0"/>
                    <a:pt x="4150102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 descr="A diagram of a computer data&#10;&#10;Description automatically generated with medium confidence">
            <a:extLst>
              <a:ext uri="{FF2B5EF4-FFF2-40B4-BE49-F238E27FC236}">
                <a16:creationId xmlns:a16="http://schemas.microsoft.com/office/drawing/2014/main" id="{126E3A98-CAC1-1E65-C12F-46EFE90A8F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8392" y="2725769"/>
            <a:ext cx="4142232" cy="2330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1387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5266402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5270175"/>
            <a:ext cx="12185331" cy="1590742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lumMod val="5000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5265546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3335" y="5263483"/>
            <a:ext cx="12192000" cy="1597433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5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diagram of a classifier&#10;&#10;Description automatically generated">
            <a:extLst>
              <a:ext uri="{FF2B5EF4-FFF2-40B4-BE49-F238E27FC236}">
                <a16:creationId xmlns:a16="http://schemas.microsoft.com/office/drawing/2014/main" id="{44CF89AF-98BE-63A7-31C3-D37592F8A7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0624" y="402570"/>
            <a:ext cx="5690750" cy="321527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229C1A0-E99C-4FC6-D731-7241D265467C}"/>
              </a:ext>
            </a:extLst>
          </p:cNvPr>
          <p:cNvSpPr txBox="1"/>
          <p:nvPr/>
        </p:nvSpPr>
        <p:spPr>
          <a:xfrm>
            <a:off x="1940256" y="3833199"/>
            <a:ext cx="8332826" cy="11199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98450" marR="6985" indent="-228600">
              <a:lnSpc>
                <a:spcPct val="90000"/>
              </a:lnSpc>
              <a:spcBef>
                <a:spcPts val="90"/>
              </a:spcBef>
              <a:buFont typeface="Arial" panose="020B0604020202020204" pitchFamily="34" charset="0"/>
              <a:buChar char="•"/>
            </a:pPr>
            <a:r>
              <a:rPr lang="en-US" sz="1000" dirty="0"/>
              <a:t>I</a:t>
            </a:r>
            <a:r>
              <a:rPr lang="en-US" sz="1000" spc="15" dirty="0"/>
              <a:t> </a:t>
            </a:r>
            <a:r>
              <a:rPr lang="en-US" sz="1000" dirty="0"/>
              <a:t>am</a:t>
            </a:r>
            <a:r>
              <a:rPr lang="en-US" sz="1000" spc="40" dirty="0"/>
              <a:t> </a:t>
            </a:r>
            <a:r>
              <a:rPr lang="en-US" sz="1000" dirty="0"/>
              <a:t>looking</a:t>
            </a:r>
            <a:r>
              <a:rPr lang="en-US" sz="1000" spc="30" dirty="0"/>
              <a:t> </a:t>
            </a:r>
            <a:r>
              <a:rPr lang="en-US" sz="1000" spc="-25" dirty="0"/>
              <a:t>at </a:t>
            </a:r>
            <a:r>
              <a:rPr lang="en-US" sz="1000" dirty="0"/>
              <a:t>data</a:t>
            </a:r>
            <a:r>
              <a:rPr lang="en-US" sz="1000" spc="10" dirty="0"/>
              <a:t> </a:t>
            </a:r>
            <a:r>
              <a:rPr lang="en-US" sz="1000" dirty="0"/>
              <a:t>as</a:t>
            </a:r>
            <a:r>
              <a:rPr lang="en-US" sz="1000" spc="25" dirty="0"/>
              <a:t> </a:t>
            </a:r>
            <a:r>
              <a:rPr lang="en-US" sz="1000" dirty="0"/>
              <a:t>points</a:t>
            </a:r>
            <a:r>
              <a:rPr lang="en-US" sz="1000" spc="15" dirty="0"/>
              <a:t> </a:t>
            </a:r>
            <a:r>
              <a:rPr lang="en-US" sz="1000" dirty="0"/>
              <a:t>in</a:t>
            </a:r>
            <a:r>
              <a:rPr lang="en-US" sz="1000" spc="15" dirty="0"/>
              <a:t> </a:t>
            </a:r>
            <a:r>
              <a:rPr lang="en-US" sz="1000" dirty="0"/>
              <a:t>space,</a:t>
            </a:r>
            <a:r>
              <a:rPr lang="en-US" sz="1000" spc="10" dirty="0"/>
              <a:t> </a:t>
            </a:r>
            <a:r>
              <a:rPr lang="en-US" sz="1000" dirty="0"/>
              <a:t>one</a:t>
            </a:r>
            <a:r>
              <a:rPr lang="en-US" sz="1000" spc="10" dirty="0"/>
              <a:t> </a:t>
            </a:r>
            <a:r>
              <a:rPr lang="en-US" sz="1000" dirty="0"/>
              <a:t>of</a:t>
            </a:r>
            <a:r>
              <a:rPr lang="en-US" sz="1000" spc="10" dirty="0"/>
              <a:t> </a:t>
            </a:r>
            <a:r>
              <a:rPr lang="en-US" sz="1000" dirty="0"/>
              <a:t>the</a:t>
            </a:r>
            <a:r>
              <a:rPr lang="en-US" sz="1000" spc="20" dirty="0"/>
              <a:t> </a:t>
            </a:r>
            <a:r>
              <a:rPr lang="en-US" sz="1000" dirty="0"/>
              <a:t>most</a:t>
            </a:r>
            <a:r>
              <a:rPr lang="en-US" sz="1000" spc="15" dirty="0"/>
              <a:t> </a:t>
            </a:r>
            <a:r>
              <a:rPr lang="en-US" sz="1000" dirty="0"/>
              <a:t>natural</a:t>
            </a:r>
            <a:r>
              <a:rPr lang="en-US" sz="1000" spc="15" dirty="0"/>
              <a:t> </a:t>
            </a:r>
            <a:r>
              <a:rPr lang="en-US" sz="1000" dirty="0"/>
              <a:t>ways</a:t>
            </a:r>
            <a:r>
              <a:rPr lang="en-US" sz="1000" spc="20" dirty="0"/>
              <a:t> </a:t>
            </a:r>
            <a:r>
              <a:rPr lang="en-US" sz="1000" dirty="0"/>
              <a:t>of</a:t>
            </a:r>
            <a:r>
              <a:rPr lang="en-US" sz="1000" spc="10" dirty="0"/>
              <a:t> </a:t>
            </a:r>
            <a:r>
              <a:rPr lang="en-US" sz="1000" dirty="0"/>
              <a:t>thinking</a:t>
            </a:r>
            <a:r>
              <a:rPr lang="en-US" sz="1000" spc="15" dirty="0"/>
              <a:t> </a:t>
            </a:r>
            <a:r>
              <a:rPr lang="en-US" sz="1000" dirty="0"/>
              <a:t>about</a:t>
            </a:r>
            <a:r>
              <a:rPr lang="en-US" sz="1000" spc="15" dirty="0"/>
              <a:t> </a:t>
            </a:r>
            <a:r>
              <a:rPr lang="en-US" sz="1000" dirty="0"/>
              <a:t>defining</a:t>
            </a:r>
            <a:r>
              <a:rPr lang="en-US" sz="1000" spc="15" dirty="0"/>
              <a:t> </a:t>
            </a:r>
            <a:r>
              <a:rPr lang="en-US" sz="1000" dirty="0"/>
              <a:t>this</a:t>
            </a:r>
            <a:r>
              <a:rPr lang="en-US" sz="1000" spc="15" dirty="0"/>
              <a:t> </a:t>
            </a:r>
            <a:r>
              <a:rPr lang="en-US" sz="1000" spc="-10" dirty="0"/>
              <a:t>function </a:t>
            </a:r>
            <a:r>
              <a:rPr lang="en-US" sz="1000" dirty="0"/>
              <a:t>is</a:t>
            </a:r>
            <a:r>
              <a:rPr lang="en-US" sz="1000" spc="15" dirty="0"/>
              <a:t> </a:t>
            </a:r>
            <a:r>
              <a:rPr lang="en-US" sz="1000" dirty="0"/>
              <a:t>by</a:t>
            </a:r>
            <a:r>
              <a:rPr lang="en-US" sz="1000" spc="15" dirty="0"/>
              <a:t> </a:t>
            </a:r>
            <a:r>
              <a:rPr lang="en-US" sz="1000" dirty="0"/>
              <a:t>drawing</a:t>
            </a:r>
            <a:r>
              <a:rPr lang="en-US" sz="1000" spc="15" dirty="0"/>
              <a:t> </a:t>
            </a:r>
            <a:r>
              <a:rPr lang="en-US" sz="1000" dirty="0"/>
              <a:t>lines</a:t>
            </a:r>
            <a:r>
              <a:rPr lang="en-US" sz="1000" spc="20" dirty="0"/>
              <a:t> </a:t>
            </a:r>
            <a:r>
              <a:rPr lang="en-US" sz="1000" dirty="0"/>
              <a:t>or</a:t>
            </a:r>
            <a:r>
              <a:rPr lang="en-US" sz="1000" spc="25" dirty="0"/>
              <a:t> </a:t>
            </a:r>
            <a:r>
              <a:rPr lang="en-US" sz="1000" dirty="0"/>
              <a:t>curves</a:t>
            </a:r>
            <a:r>
              <a:rPr lang="en-US" sz="1000" spc="20" dirty="0"/>
              <a:t> </a:t>
            </a:r>
            <a:r>
              <a:rPr lang="en-US" sz="1000" dirty="0"/>
              <a:t>on</a:t>
            </a:r>
            <a:r>
              <a:rPr lang="en-US" sz="1000" spc="15" dirty="0"/>
              <a:t> </a:t>
            </a:r>
            <a:r>
              <a:rPr lang="en-US" sz="1000" dirty="0"/>
              <a:t>the</a:t>
            </a:r>
            <a:r>
              <a:rPr lang="en-US" sz="1000" spc="15" dirty="0"/>
              <a:t> </a:t>
            </a:r>
            <a:r>
              <a:rPr lang="en-US" sz="1000" dirty="0"/>
              <a:t>input</a:t>
            </a:r>
            <a:r>
              <a:rPr lang="en-US" sz="1000" spc="20" dirty="0"/>
              <a:t> </a:t>
            </a:r>
            <a:r>
              <a:rPr lang="en-US" sz="1000" dirty="0"/>
              <a:t>space</a:t>
            </a:r>
            <a:r>
              <a:rPr lang="en-US" sz="1000" spc="15" dirty="0"/>
              <a:t>.</a:t>
            </a:r>
          </a:p>
          <a:p>
            <a:pPr marL="298450" marR="6985" indent="-228600">
              <a:lnSpc>
                <a:spcPct val="90000"/>
              </a:lnSpc>
              <a:spcBef>
                <a:spcPts val="90"/>
              </a:spcBef>
              <a:buFont typeface="Arial" panose="020B0604020202020204" pitchFamily="34" charset="0"/>
              <a:buChar char="•"/>
            </a:pPr>
            <a:r>
              <a:rPr lang="en-US" sz="1000" spc="20" dirty="0"/>
              <a:t> </a:t>
            </a:r>
            <a:r>
              <a:rPr lang="en-US" sz="1000" dirty="0"/>
              <a:t>So</a:t>
            </a:r>
            <a:r>
              <a:rPr lang="en-US" sz="1000" spc="15" dirty="0"/>
              <a:t> </a:t>
            </a:r>
            <a:r>
              <a:rPr lang="en-US" sz="1000" dirty="0"/>
              <a:t>here</a:t>
            </a:r>
            <a:r>
              <a:rPr lang="en-US" sz="1000" spc="10" dirty="0"/>
              <a:t> </a:t>
            </a:r>
            <a:r>
              <a:rPr lang="en-US" sz="1000" dirty="0"/>
              <a:t>is</a:t>
            </a:r>
            <a:r>
              <a:rPr lang="en-US" sz="1000" spc="20" dirty="0"/>
              <a:t> </a:t>
            </a:r>
            <a:r>
              <a:rPr lang="en-US" sz="1000" dirty="0"/>
              <a:t>one</a:t>
            </a:r>
            <a:r>
              <a:rPr lang="en-US" sz="1000" spc="15" dirty="0"/>
              <a:t> </a:t>
            </a:r>
            <a:r>
              <a:rPr lang="en-US" sz="1000" dirty="0"/>
              <a:t>possible</a:t>
            </a:r>
            <a:r>
              <a:rPr lang="en-US" sz="1000" spc="15" dirty="0"/>
              <a:t> </a:t>
            </a:r>
            <a:r>
              <a:rPr lang="en-US" sz="1000" dirty="0"/>
              <a:t>example,</a:t>
            </a:r>
            <a:r>
              <a:rPr lang="en-US" sz="1000" spc="15" dirty="0"/>
              <a:t> </a:t>
            </a:r>
            <a:r>
              <a:rPr lang="en-US" sz="1000" spc="-50" dirty="0"/>
              <a:t>I </a:t>
            </a:r>
            <a:r>
              <a:rPr lang="en-US" sz="1000" dirty="0"/>
              <a:t>have</a:t>
            </a:r>
            <a:r>
              <a:rPr lang="en-US" sz="1000" spc="-25" dirty="0"/>
              <a:t> </a:t>
            </a:r>
            <a:r>
              <a:rPr lang="en-US" sz="1000" dirty="0"/>
              <a:t>drawn</a:t>
            </a:r>
            <a:r>
              <a:rPr lang="en-US" sz="1000" spc="-20" dirty="0"/>
              <a:t> </a:t>
            </a:r>
            <a:r>
              <a:rPr lang="en-US" sz="1000" dirty="0"/>
              <a:t>a</a:t>
            </a:r>
            <a:r>
              <a:rPr lang="en-US" sz="1000" spc="-25" dirty="0"/>
              <a:t> </a:t>
            </a:r>
            <a:r>
              <a:rPr lang="en-US" sz="1000" dirty="0"/>
              <a:t>line</a:t>
            </a:r>
            <a:r>
              <a:rPr lang="en-US" sz="1000" spc="-15" dirty="0"/>
              <a:t> </a:t>
            </a:r>
            <a:r>
              <a:rPr lang="en-US" sz="1000" dirty="0"/>
              <a:t>and</a:t>
            </a:r>
            <a:r>
              <a:rPr lang="en-US" sz="1000" spc="-15" dirty="0"/>
              <a:t> </a:t>
            </a:r>
            <a:r>
              <a:rPr lang="en-US" sz="1000" dirty="0"/>
              <a:t>everything</a:t>
            </a:r>
            <a:r>
              <a:rPr lang="en-US" sz="1000" spc="-20" dirty="0"/>
              <a:t> </a:t>
            </a:r>
            <a:r>
              <a:rPr lang="en-US" sz="1000" dirty="0"/>
              <a:t>to</a:t>
            </a:r>
            <a:r>
              <a:rPr lang="en-US" sz="1000" spc="-20" dirty="0"/>
              <a:t> </a:t>
            </a:r>
            <a:r>
              <a:rPr lang="en-US" sz="1000" dirty="0"/>
              <a:t>the</a:t>
            </a:r>
            <a:r>
              <a:rPr lang="en-US" sz="1000" spc="-15" dirty="0"/>
              <a:t> </a:t>
            </a:r>
            <a:r>
              <a:rPr lang="en-US" sz="1000" dirty="0"/>
              <a:t>left</a:t>
            </a:r>
            <a:r>
              <a:rPr lang="en-US" sz="1000" spc="-20" dirty="0"/>
              <a:t> </a:t>
            </a:r>
            <a:r>
              <a:rPr lang="en-US" sz="1000" dirty="0"/>
              <a:t>of</a:t>
            </a:r>
            <a:r>
              <a:rPr lang="en-US" sz="1000" spc="-25" dirty="0"/>
              <a:t> </a:t>
            </a:r>
            <a:r>
              <a:rPr lang="en-US" sz="1000" dirty="0"/>
              <a:t>the</a:t>
            </a:r>
            <a:r>
              <a:rPr lang="en-US" sz="1000" spc="-10" dirty="0"/>
              <a:t> </a:t>
            </a:r>
            <a:r>
              <a:rPr lang="en-US" sz="1000" dirty="0"/>
              <a:t>line</a:t>
            </a:r>
            <a:r>
              <a:rPr lang="en-US" sz="1000" spc="-30" dirty="0"/>
              <a:t> </a:t>
            </a:r>
            <a:r>
              <a:rPr lang="en-US" sz="1000" dirty="0"/>
              <a:t>are</a:t>
            </a:r>
            <a:r>
              <a:rPr lang="en-US" sz="1000" spc="-25" dirty="0"/>
              <a:t> </a:t>
            </a:r>
            <a:r>
              <a:rPr lang="en-US" sz="1000" dirty="0"/>
              <a:t>points</a:t>
            </a:r>
            <a:r>
              <a:rPr lang="en-US" sz="1000" spc="-20" dirty="0"/>
              <a:t> </a:t>
            </a:r>
            <a:r>
              <a:rPr lang="en-US" sz="1000" dirty="0"/>
              <a:t>that</a:t>
            </a:r>
            <a:r>
              <a:rPr lang="en-US" sz="1000" spc="-15" dirty="0"/>
              <a:t> </a:t>
            </a:r>
            <a:r>
              <a:rPr lang="en-US" sz="1000" dirty="0"/>
              <a:t>are</a:t>
            </a:r>
            <a:r>
              <a:rPr lang="en-US" sz="1000" spc="-30" dirty="0"/>
              <a:t> </a:t>
            </a:r>
            <a:r>
              <a:rPr lang="en-US" sz="1000" dirty="0"/>
              <a:t>red classified as will not buy a computer,</a:t>
            </a:r>
            <a:r>
              <a:rPr lang="en-US" sz="1000" spc="-10" dirty="0"/>
              <a:t> </a:t>
            </a:r>
            <a:r>
              <a:rPr lang="en-US" sz="1000" dirty="0"/>
              <a:t>everything</a:t>
            </a:r>
            <a:r>
              <a:rPr lang="en-US" sz="1000" spc="15" dirty="0"/>
              <a:t> </a:t>
            </a:r>
            <a:r>
              <a:rPr lang="en-US" sz="1000" spc="-25" dirty="0"/>
              <a:t>to </a:t>
            </a:r>
            <a:r>
              <a:rPr lang="en-US" sz="1000" dirty="0"/>
              <a:t>the</a:t>
            </a:r>
            <a:r>
              <a:rPr lang="en-US" sz="1000" spc="90" dirty="0"/>
              <a:t> </a:t>
            </a:r>
            <a:r>
              <a:rPr lang="en-US" sz="1000" dirty="0"/>
              <a:t>right</a:t>
            </a:r>
            <a:r>
              <a:rPr lang="en-US" sz="1000" spc="90" dirty="0"/>
              <a:t> </a:t>
            </a:r>
            <a:r>
              <a:rPr lang="en-US" sz="1000" dirty="0"/>
              <a:t>of</a:t>
            </a:r>
            <a:r>
              <a:rPr lang="en-US" sz="1000" spc="90" dirty="0"/>
              <a:t> </a:t>
            </a:r>
            <a:r>
              <a:rPr lang="en-US" sz="1000" dirty="0"/>
              <a:t>the</a:t>
            </a:r>
            <a:r>
              <a:rPr lang="en-US" sz="1000" spc="90" dirty="0"/>
              <a:t> </a:t>
            </a:r>
            <a:r>
              <a:rPr lang="en-US" sz="1000" dirty="0"/>
              <a:t>line</a:t>
            </a:r>
            <a:r>
              <a:rPr lang="en-US" sz="1000" spc="90" dirty="0"/>
              <a:t> </a:t>
            </a:r>
            <a:r>
              <a:rPr lang="en-US" sz="1000" dirty="0"/>
              <a:t>where</a:t>
            </a:r>
            <a:r>
              <a:rPr lang="en-US" sz="1000" spc="85" dirty="0"/>
              <a:t> </a:t>
            </a:r>
            <a:r>
              <a:rPr lang="en-US" sz="1000" dirty="0"/>
              <a:t>the</a:t>
            </a:r>
            <a:r>
              <a:rPr lang="en-US" sz="1000" spc="90" dirty="0"/>
              <a:t> </a:t>
            </a:r>
            <a:r>
              <a:rPr lang="en-US" sz="1000" dirty="0"/>
              <a:t>predominantly</a:t>
            </a:r>
            <a:r>
              <a:rPr lang="en-US" sz="1000" spc="90" dirty="0"/>
              <a:t> </a:t>
            </a:r>
            <a:r>
              <a:rPr lang="en-US" sz="1000" dirty="0"/>
              <a:t>the</a:t>
            </a:r>
            <a:r>
              <a:rPr lang="en-US" sz="1000" spc="90" dirty="0"/>
              <a:t> </a:t>
            </a:r>
            <a:r>
              <a:rPr lang="en-US" sz="1000" dirty="0"/>
              <a:t>data</a:t>
            </a:r>
            <a:r>
              <a:rPr lang="en-US" sz="1000" spc="90" dirty="0"/>
              <a:t> </a:t>
            </a:r>
            <a:r>
              <a:rPr lang="en-US" sz="1000" dirty="0"/>
              <a:t>points</a:t>
            </a:r>
            <a:r>
              <a:rPr lang="en-US" sz="1000" spc="95" dirty="0"/>
              <a:t> </a:t>
            </a:r>
            <a:r>
              <a:rPr lang="en-US" sz="1000" dirty="0"/>
              <a:t>are</a:t>
            </a:r>
            <a:r>
              <a:rPr lang="en-US" sz="1000" spc="85" dirty="0"/>
              <a:t> </a:t>
            </a:r>
            <a:r>
              <a:rPr lang="en-US" sz="1000" dirty="0"/>
              <a:t>blue</a:t>
            </a:r>
            <a:r>
              <a:rPr lang="en-US" sz="1000" spc="90" dirty="0"/>
              <a:t> </a:t>
            </a:r>
            <a:r>
              <a:rPr lang="en-US" sz="1000" dirty="0"/>
              <a:t>will</a:t>
            </a:r>
            <a:r>
              <a:rPr lang="en-US" sz="1000" spc="95" dirty="0"/>
              <a:t> </a:t>
            </a:r>
            <a:r>
              <a:rPr lang="en-US" sz="1000" dirty="0"/>
              <a:t>be</a:t>
            </a:r>
            <a:r>
              <a:rPr lang="en-US" sz="1000" spc="85" dirty="0"/>
              <a:t> </a:t>
            </a:r>
            <a:r>
              <a:rPr lang="en-US" sz="1000" dirty="0"/>
              <a:t>classified</a:t>
            </a:r>
            <a:r>
              <a:rPr lang="en-US" sz="1000" spc="90" dirty="0"/>
              <a:t> </a:t>
            </a:r>
            <a:r>
              <a:rPr lang="en-US" sz="1000" dirty="0"/>
              <a:t>as</a:t>
            </a:r>
            <a:r>
              <a:rPr lang="en-US" sz="1000" spc="95" dirty="0"/>
              <a:t> </a:t>
            </a:r>
            <a:r>
              <a:rPr lang="en-US" sz="1000" spc="-20" dirty="0"/>
              <a:t>will </a:t>
            </a:r>
            <a:r>
              <a:rPr lang="en-US" sz="1000" dirty="0"/>
              <a:t>buy</a:t>
            </a:r>
            <a:r>
              <a:rPr lang="en-US" sz="1000" spc="-5" dirty="0"/>
              <a:t> </a:t>
            </a:r>
            <a:r>
              <a:rPr lang="en-US" sz="1000" dirty="0"/>
              <a:t>a</a:t>
            </a:r>
            <a:r>
              <a:rPr lang="en-US" sz="1000" spc="-10" dirty="0"/>
              <a:t> computer.</a:t>
            </a:r>
            <a:endParaRPr lang="en-US" sz="1000" dirty="0"/>
          </a:p>
          <a:p>
            <a:pPr marL="298450" marR="508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000" dirty="0"/>
              <a:t>So</a:t>
            </a:r>
            <a:r>
              <a:rPr lang="en-US" sz="1000" spc="70" dirty="0"/>
              <a:t> </a:t>
            </a:r>
            <a:r>
              <a:rPr lang="en-US" sz="1000" dirty="0"/>
              <a:t>how</a:t>
            </a:r>
            <a:r>
              <a:rPr lang="en-US" sz="1000" spc="70" dirty="0"/>
              <a:t> </a:t>
            </a:r>
            <a:r>
              <a:rPr lang="en-US" sz="1000" dirty="0"/>
              <a:t>would</a:t>
            </a:r>
            <a:r>
              <a:rPr lang="en-US" sz="1000" spc="60" dirty="0"/>
              <a:t> </a:t>
            </a:r>
            <a:r>
              <a:rPr lang="en-US" sz="1000" dirty="0"/>
              <a:t>the</a:t>
            </a:r>
            <a:r>
              <a:rPr lang="en-US" sz="1000" spc="70" dirty="0"/>
              <a:t> </a:t>
            </a:r>
            <a:r>
              <a:rPr lang="en-US" sz="1000" dirty="0"/>
              <a:t>function</a:t>
            </a:r>
            <a:r>
              <a:rPr lang="en-US" sz="1000" spc="70" dirty="0"/>
              <a:t> </a:t>
            </a:r>
            <a:r>
              <a:rPr lang="en-US" sz="1000" dirty="0"/>
              <a:t>look</a:t>
            </a:r>
            <a:r>
              <a:rPr lang="en-US" sz="1000" spc="75" dirty="0"/>
              <a:t> </a:t>
            </a:r>
            <a:r>
              <a:rPr lang="en-US" sz="1000" dirty="0"/>
              <a:t>like,</a:t>
            </a:r>
            <a:r>
              <a:rPr lang="en-US" sz="1000" spc="60" dirty="0"/>
              <a:t> </a:t>
            </a:r>
            <a:r>
              <a:rPr lang="en-US" sz="1000" dirty="0"/>
              <a:t>it</a:t>
            </a:r>
            <a:r>
              <a:rPr lang="en-US" sz="1000" spc="75" dirty="0"/>
              <a:t> </a:t>
            </a:r>
            <a:r>
              <a:rPr lang="en-US" sz="1000" dirty="0"/>
              <a:t>will</a:t>
            </a:r>
            <a:r>
              <a:rPr lang="en-US" sz="1000" spc="80" dirty="0"/>
              <a:t> </a:t>
            </a:r>
            <a:r>
              <a:rPr lang="en-US" sz="1000" dirty="0"/>
              <a:t>look</a:t>
            </a:r>
            <a:r>
              <a:rPr lang="en-US" sz="1000" spc="65" dirty="0"/>
              <a:t> </a:t>
            </a:r>
            <a:r>
              <a:rPr lang="en-US" sz="1000" dirty="0"/>
              <a:t>like</a:t>
            </a:r>
            <a:r>
              <a:rPr lang="en-US" sz="1000" spc="35" dirty="0"/>
              <a:t> </a:t>
            </a:r>
            <a:r>
              <a:rPr lang="en-US" sz="1000" dirty="0"/>
              <a:t>in</a:t>
            </a:r>
            <a:r>
              <a:rPr lang="en-US" sz="1000" spc="50" dirty="0"/>
              <a:t> </a:t>
            </a:r>
            <a:r>
              <a:rPr lang="en-US" sz="1000" dirty="0"/>
              <a:t>this</a:t>
            </a:r>
            <a:r>
              <a:rPr lang="en-US" sz="1000" spc="50" dirty="0"/>
              <a:t> </a:t>
            </a:r>
            <a:r>
              <a:rPr lang="en-US" sz="1000" dirty="0"/>
              <a:t>case</a:t>
            </a:r>
            <a:r>
              <a:rPr lang="en-US" sz="1000" spc="45" dirty="0"/>
              <a:t> </a:t>
            </a:r>
            <a:r>
              <a:rPr lang="en-US" sz="1000" dirty="0"/>
              <a:t>it</a:t>
            </a:r>
            <a:r>
              <a:rPr lang="en-US" sz="1000" spc="45" dirty="0"/>
              <a:t> </a:t>
            </a:r>
            <a:r>
              <a:rPr lang="en-US" sz="1000" dirty="0"/>
              <a:t>basically</a:t>
            </a:r>
            <a:r>
              <a:rPr lang="en-US" sz="1000" spc="50" dirty="0"/>
              <a:t> </a:t>
            </a:r>
            <a:r>
              <a:rPr lang="en-US" sz="1000" dirty="0"/>
              <a:t>says</a:t>
            </a:r>
            <a:r>
              <a:rPr lang="en-US" sz="1000" spc="50" dirty="0"/>
              <a:t> </a:t>
            </a:r>
            <a:r>
              <a:rPr lang="en-US" sz="1000" dirty="0"/>
              <a:t>that</a:t>
            </a:r>
            <a:r>
              <a:rPr lang="en-US" sz="1000" spc="50" dirty="0"/>
              <a:t> </a:t>
            </a:r>
            <a:r>
              <a:rPr lang="en-US" sz="1000" spc="-25" dirty="0"/>
              <a:t>if </a:t>
            </a:r>
            <a:r>
              <a:rPr lang="en-US" sz="1000" dirty="0"/>
              <a:t>the</a:t>
            </a:r>
            <a:r>
              <a:rPr lang="en-US" sz="1000" spc="10" dirty="0"/>
              <a:t> </a:t>
            </a:r>
            <a:r>
              <a:rPr lang="en-US" sz="1000" dirty="0"/>
              <a:t>income</a:t>
            </a:r>
            <a:r>
              <a:rPr lang="en-US" sz="1000" spc="15" dirty="0"/>
              <a:t> </a:t>
            </a:r>
            <a:r>
              <a:rPr lang="en-US" sz="1000" dirty="0"/>
              <a:t>of</a:t>
            </a:r>
            <a:r>
              <a:rPr lang="en-US" sz="1000" spc="15" dirty="0"/>
              <a:t> </a:t>
            </a:r>
            <a:r>
              <a:rPr lang="en-US" sz="1000" dirty="0"/>
              <a:t>the</a:t>
            </a:r>
            <a:r>
              <a:rPr lang="en-US" sz="1000" spc="15" dirty="0"/>
              <a:t> </a:t>
            </a:r>
            <a:r>
              <a:rPr lang="en-US" sz="1000" dirty="0"/>
              <a:t>person</a:t>
            </a:r>
            <a:r>
              <a:rPr lang="en-US" sz="1000" spc="25" dirty="0"/>
              <a:t> </a:t>
            </a:r>
            <a:r>
              <a:rPr lang="en-US" sz="1000" dirty="0"/>
              <a:t>is</a:t>
            </a:r>
            <a:r>
              <a:rPr lang="en-US" sz="1000" spc="20" dirty="0"/>
              <a:t> </a:t>
            </a:r>
            <a:r>
              <a:rPr lang="en-US" sz="1000" dirty="0"/>
              <a:t>less</a:t>
            </a:r>
            <a:r>
              <a:rPr lang="en-US" sz="1000" spc="15" dirty="0"/>
              <a:t> </a:t>
            </a:r>
            <a:r>
              <a:rPr lang="en-US" sz="1000" dirty="0"/>
              <a:t>than</a:t>
            </a:r>
            <a:r>
              <a:rPr lang="en-US" sz="1000" spc="15" dirty="0"/>
              <a:t> </a:t>
            </a:r>
            <a:r>
              <a:rPr lang="en-US" sz="1000" dirty="0"/>
              <a:t>some</a:t>
            </a:r>
            <a:r>
              <a:rPr lang="en-US" sz="1000" spc="15" dirty="0"/>
              <a:t> </a:t>
            </a:r>
            <a:r>
              <a:rPr lang="en-US" sz="1000" dirty="0"/>
              <a:t>value</a:t>
            </a:r>
            <a:r>
              <a:rPr lang="en-US" sz="1000" spc="15" dirty="0"/>
              <a:t> </a:t>
            </a:r>
            <a:r>
              <a:rPr lang="en-US" sz="1000" dirty="0"/>
              <a:t>,</a:t>
            </a:r>
            <a:r>
              <a:rPr lang="en-US" sz="1000" spc="15" dirty="0"/>
              <a:t> </a:t>
            </a:r>
            <a:r>
              <a:rPr lang="en-US" sz="1000" dirty="0"/>
              <a:t>less</a:t>
            </a:r>
            <a:r>
              <a:rPr lang="en-US" sz="1000" spc="10" dirty="0"/>
              <a:t> </a:t>
            </a:r>
            <a:r>
              <a:rPr lang="en-US" sz="1000" dirty="0"/>
              <a:t>than</a:t>
            </a:r>
            <a:r>
              <a:rPr lang="en-US" sz="1000" spc="15" dirty="0"/>
              <a:t> </a:t>
            </a:r>
            <a:r>
              <a:rPr lang="en-US" sz="1000" dirty="0"/>
              <a:t>some</a:t>
            </a:r>
            <a:r>
              <a:rPr lang="en-US" sz="1000" spc="15" dirty="0"/>
              <a:t> </a:t>
            </a:r>
            <a:r>
              <a:rPr lang="en-US" sz="1000" dirty="0"/>
              <a:t>X</a:t>
            </a:r>
            <a:r>
              <a:rPr lang="en-US" sz="1000" spc="15" dirty="0"/>
              <a:t> </a:t>
            </a:r>
            <a:r>
              <a:rPr lang="en-US" sz="1000" dirty="0"/>
              <a:t>then</a:t>
            </a:r>
            <a:r>
              <a:rPr lang="en-US" sz="1000" spc="15" dirty="0"/>
              <a:t> </a:t>
            </a:r>
            <a:r>
              <a:rPr lang="en-US" sz="1000" dirty="0"/>
              <a:t>the</a:t>
            </a:r>
            <a:r>
              <a:rPr lang="en-US" sz="1000" spc="15" dirty="0"/>
              <a:t> </a:t>
            </a:r>
            <a:r>
              <a:rPr lang="en-US" sz="1000" dirty="0"/>
              <a:t>person</a:t>
            </a:r>
            <a:r>
              <a:rPr lang="en-US" sz="1000" spc="15" dirty="0"/>
              <a:t> </a:t>
            </a:r>
            <a:r>
              <a:rPr lang="en-US" sz="1000" dirty="0"/>
              <a:t>will</a:t>
            </a:r>
            <a:r>
              <a:rPr lang="en-US" sz="1000" spc="20" dirty="0"/>
              <a:t> </a:t>
            </a:r>
            <a:r>
              <a:rPr lang="en-US" sz="1000" spc="-25" dirty="0"/>
              <a:t>not </a:t>
            </a:r>
            <a:r>
              <a:rPr lang="en-US" sz="1000" dirty="0"/>
              <a:t>buy a</a:t>
            </a:r>
            <a:r>
              <a:rPr lang="en-US" sz="1000" spc="-5" dirty="0"/>
              <a:t> </a:t>
            </a:r>
            <a:r>
              <a:rPr lang="en-US" sz="1000" dirty="0"/>
              <a:t>computer. If</a:t>
            </a:r>
            <a:r>
              <a:rPr lang="en-US" sz="1000" spc="-5" dirty="0"/>
              <a:t> </a:t>
            </a:r>
            <a:r>
              <a:rPr lang="en-US" sz="1000" dirty="0"/>
              <a:t>the</a:t>
            </a:r>
            <a:r>
              <a:rPr lang="en-US" sz="1000" spc="5" dirty="0"/>
              <a:t> </a:t>
            </a:r>
            <a:r>
              <a:rPr lang="en-US" sz="1000" dirty="0"/>
              <a:t>income</a:t>
            </a:r>
            <a:r>
              <a:rPr lang="en-US" sz="1000" spc="-5" dirty="0"/>
              <a:t> </a:t>
            </a:r>
            <a:r>
              <a:rPr lang="en-US" sz="1000" dirty="0"/>
              <a:t>is</a:t>
            </a:r>
            <a:r>
              <a:rPr lang="en-US" sz="1000" spc="10" dirty="0"/>
              <a:t> </a:t>
            </a:r>
            <a:r>
              <a:rPr lang="en-US" sz="1000" dirty="0"/>
              <a:t>greater</a:t>
            </a:r>
            <a:r>
              <a:rPr lang="en-US" sz="1000" spc="-5" dirty="0"/>
              <a:t> </a:t>
            </a:r>
            <a:r>
              <a:rPr lang="en-US" sz="1000" dirty="0"/>
              <a:t>than</a:t>
            </a:r>
            <a:r>
              <a:rPr lang="en-US" sz="1000" spc="5" dirty="0"/>
              <a:t> </a:t>
            </a:r>
            <a:r>
              <a:rPr lang="en-US" sz="1000" dirty="0"/>
              <a:t>X the person</a:t>
            </a:r>
            <a:r>
              <a:rPr lang="en-US" sz="1000" spc="5" dirty="0"/>
              <a:t> </a:t>
            </a:r>
            <a:r>
              <a:rPr lang="en-US" sz="1000" dirty="0"/>
              <a:t>will</a:t>
            </a:r>
            <a:r>
              <a:rPr lang="en-US" sz="1000" spc="5" dirty="0"/>
              <a:t> </a:t>
            </a:r>
            <a:r>
              <a:rPr lang="en-US" sz="1000" dirty="0"/>
              <a:t>buy</a:t>
            </a:r>
            <a:r>
              <a:rPr lang="en-US" sz="1000" spc="30" dirty="0"/>
              <a:t> </a:t>
            </a:r>
            <a:r>
              <a:rPr lang="en-US" sz="1000" dirty="0"/>
              <a:t>your computer.</a:t>
            </a:r>
            <a:r>
              <a:rPr lang="en-US" sz="1000" spc="-5" dirty="0"/>
              <a:t> </a:t>
            </a:r>
            <a:r>
              <a:rPr lang="en-US" sz="1000" dirty="0"/>
              <a:t>So</a:t>
            </a:r>
            <a:r>
              <a:rPr lang="en-US" sz="1000" spc="5" dirty="0"/>
              <a:t> </a:t>
            </a:r>
            <a:r>
              <a:rPr lang="en-US" sz="1000" dirty="0"/>
              <a:t>that is</a:t>
            </a:r>
            <a:r>
              <a:rPr lang="en-US" sz="1000" spc="-5" dirty="0"/>
              <a:t> </a:t>
            </a:r>
            <a:r>
              <a:rPr lang="en-US" sz="1000" spc="-25" dirty="0"/>
              <a:t>the </a:t>
            </a:r>
            <a:r>
              <a:rPr lang="en-US" sz="1000" dirty="0"/>
              <a:t>kind</a:t>
            </a:r>
            <a:r>
              <a:rPr lang="en-US" sz="1000" spc="-25" dirty="0"/>
              <a:t> </a:t>
            </a:r>
            <a:r>
              <a:rPr lang="en-US" sz="1000" dirty="0"/>
              <a:t>of</a:t>
            </a:r>
            <a:r>
              <a:rPr lang="en-US" sz="1000" spc="-20" dirty="0"/>
              <a:t> </a:t>
            </a:r>
            <a:r>
              <a:rPr lang="en-US" sz="1000" dirty="0"/>
              <a:t>a</a:t>
            </a:r>
            <a:r>
              <a:rPr lang="en-US" sz="1000" spc="-30" dirty="0"/>
              <a:t> </a:t>
            </a:r>
            <a:r>
              <a:rPr lang="en-US" sz="1000" dirty="0"/>
              <a:t>simple</a:t>
            </a:r>
            <a:r>
              <a:rPr lang="en-US" sz="1000" spc="-20" dirty="0"/>
              <a:t> </a:t>
            </a:r>
            <a:r>
              <a:rPr lang="en-US" sz="1000" dirty="0"/>
              <a:t>function</a:t>
            </a:r>
            <a:r>
              <a:rPr lang="en-US" sz="1000" spc="-25" dirty="0"/>
              <a:t> </a:t>
            </a:r>
            <a:r>
              <a:rPr lang="en-US" sz="1000" dirty="0"/>
              <a:t>that</a:t>
            </a:r>
            <a:r>
              <a:rPr lang="en-US" sz="1000" spc="-20" dirty="0"/>
              <a:t> </a:t>
            </a:r>
            <a:r>
              <a:rPr lang="en-US" sz="1000" dirty="0"/>
              <a:t>we</a:t>
            </a:r>
            <a:r>
              <a:rPr lang="en-US" sz="1000" spc="-30" dirty="0"/>
              <a:t> </a:t>
            </a:r>
            <a:r>
              <a:rPr lang="en-US" sz="1000" dirty="0"/>
              <a:t>will</a:t>
            </a:r>
            <a:r>
              <a:rPr lang="en-US" sz="1000" spc="-20" dirty="0"/>
              <a:t> </a:t>
            </a:r>
            <a:r>
              <a:rPr lang="en-US" sz="1000" spc="-10" dirty="0"/>
              <a:t>define.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7912177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962BBEB6-6536-E702-D8AA-A516492B61F2}"/>
              </a:ext>
            </a:extLst>
          </p:cNvPr>
          <p:cNvSpPr txBox="1"/>
          <p:nvPr/>
        </p:nvSpPr>
        <p:spPr>
          <a:xfrm>
            <a:off x="3049314" y="1859339"/>
            <a:ext cx="609337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1800" dirty="0">
                <a:latin typeface="Times New Roman"/>
                <a:cs typeface="Times New Roman"/>
              </a:rPr>
              <a:t>So</a:t>
            </a:r>
            <a:r>
              <a:rPr lang="en-US" sz="1800" spc="3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we</a:t>
            </a:r>
            <a:r>
              <a:rPr lang="en-US" sz="1800" spc="30" dirty="0">
                <a:latin typeface="Times New Roman"/>
                <a:cs typeface="Times New Roman"/>
              </a:rPr>
              <a:t> </a:t>
            </a:r>
            <a:r>
              <a:rPr lang="en-US" sz="1800" spc="-25" dirty="0">
                <a:latin typeface="Times New Roman"/>
                <a:cs typeface="Times New Roman"/>
              </a:rPr>
              <a:t>are </a:t>
            </a:r>
            <a:r>
              <a:rPr lang="en-US" sz="1800" dirty="0">
                <a:latin typeface="Times New Roman"/>
                <a:cs typeface="Times New Roman"/>
              </a:rPr>
              <a:t>just</a:t>
            </a:r>
            <a:r>
              <a:rPr lang="en-US" sz="1800" spc="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going</a:t>
            </a:r>
            <a:r>
              <a:rPr lang="en-US" sz="1800" spc="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by</a:t>
            </a:r>
            <a:r>
              <a:rPr lang="en-US" sz="1800" spc="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income,</a:t>
            </a:r>
            <a:r>
              <a:rPr lang="en-US" sz="1800" spc="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if</a:t>
            </a:r>
            <a:r>
              <a:rPr lang="en-US" sz="1800" spc="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the</a:t>
            </a:r>
            <a:r>
              <a:rPr lang="en-US" sz="1800" spc="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income</a:t>
            </a:r>
            <a:r>
              <a:rPr lang="en-US" sz="1800" spc="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is</a:t>
            </a:r>
            <a:r>
              <a:rPr lang="en-US" sz="1800" spc="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less</a:t>
            </a:r>
            <a:r>
              <a:rPr lang="en-US" sz="1800" spc="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than</a:t>
            </a:r>
            <a:r>
              <a:rPr lang="en-US" sz="1800" spc="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some</a:t>
            </a:r>
            <a:r>
              <a:rPr lang="en-US" sz="1800" spc="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X</a:t>
            </a:r>
            <a:r>
              <a:rPr lang="en-US" sz="1800" spc="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then</a:t>
            </a:r>
            <a:r>
              <a:rPr lang="en-US" sz="1800" spc="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the</a:t>
            </a:r>
            <a:r>
              <a:rPr lang="en-US" sz="1800" spc="2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person</a:t>
            </a:r>
            <a:r>
              <a:rPr lang="en-US" sz="1800" spc="2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will</a:t>
            </a:r>
            <a:r>
              <a:rPr lang="en-US" sz="1800" spc="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not</a:t>
            </a:r>
            <a:r>
              <a:rPr lang="en-US" sz="1800" spc="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buy</a:t>
            </a:r>
            <a:r>
              <a:rPr lang="en-US" sz="1800" spc="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</a:t>
            </a:r>
            <a:r>
              <a:rPr lang="en-US" sz="1800" spc="5" dirty="0">
                <a:latin typeface="Times New Roman"/>
                <a:cs typeface="Times New Roman"/>
              </a:rPr>
              <a:t> </a:t>
            </a:r>
            <a:r>
              <a:rPr lang="en-US" sz="1800" spc="-10" dirty="0">
                <a:latin typeface="Times New Roman"/>
                <a:cs typeface="Times New Roman"/>
              </a:rPr>
              <a:t>computer, </a:t>
            </a:r>
            <a:r>
              <a:rPr lang="en-US" sz="1800" dirty="0">
                <a:latin typeface="Times New Roman"/>
                <a:cs typeface="Times New Roman"/>
              </a:rPr>
              <a:t>if</a:t>
            </a:r>
            <a:r>
              <a:rPr lang="en-US" sz="1800" spc="-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the</a:t>
            </a:r>
            <a:r>
              <a:rPr lang="en-US" sz="1800" spc="-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income</a:t>
            </a:r>
            <a:r>
              <a:rPr lang="en-US" sz="1800" spc="-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is</a:t>
            </a:r>
            <a:r>
              <a:rPr lang="en-US" sz="1800" spc="-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greater</a:t>
            </a:r>
            <a:r>
              <a:rPr lang="en-US" sz="1800" spc="-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than</a:t>
            </a:r>
            <a:r>
              <a:rPr lang="en-US" sz="1800" spc="-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X</a:t>
            </a:r>
            <a:r>
              <a:rPr lang="en-US" sz="1800" spc="-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the</a:t>
            </a:r>
            <a:r>
              <a:rPr lang="en-US" sz="1800" spc="-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person</a:t>
            </a:r>
            <a:r>
              <a:rPr lang="en-US" sz="1800" spc="-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will</a:t>
            </a:r>
            <a:r>
              <a:rPr lang="en-US" sz="1800" spc="-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buy</a:t>
            </a:r>
            <a:r>
              <a:rPr lang="en-US" sz="1800" spc="-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</a:t>
            </a:r>
            <a:r>
              <a:rPr lang="en-US" sz="1800" spc="-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computer.</a:t>
            </a:r>
            <a:r>
              <a:rPr lang="en-US" sz="1800" spc="-1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So</a:t>
            </a:r>
            <a:r>
              <a:rPr lang="en-US" sz="1800" spc="-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is</a:t>
            </a:r>
            <a:r>
              <a:rPr lang="en-US" sz="1800" spc="-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this</a:t>
            </a:r>
            <a:r>
              <a:rPr lang="en-US" sz="1800" spc="-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</a:t>
            </a:r>
            <a:r>
              <a:rPr lang="en-US" sz="1800" spc="-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good</a:t>
            </a:r>
            <a:r>
              <a:rPr lang="en-US" sz="1800" spc="-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rule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spc="-15" dirty="0">
                <a:latin typeface="Times New Roman"/>
                <a:cs typeface="Times New Roman"/>
              </a:rPr>
              <a:t> </a:t>
            </a:r>
            <a:r>
              <a:rPr lang="en-US" spc="-15" dirty="0">
                <a:latin typeface="Times New Roman"/>
                <a:cs typeface="Times New Roman"/>
              </a:rPr>
              <a:t>M</a:t>
            </a:r>
            <a:r>
              <a:rPr lang="en-US" sz="1800" dirty="0">
                <a:latin typeface="Times New Roman"/>
                <a:cs typeface="Times New Roman"/>
              </a:rPr>
              <a:t>ore</a:t>
            </a:r>
            <a:r>
              <a:rPr lang="en-US" sz="1800" spc="-1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or</a:t>
            </a:r>
            <a:r>
              <a:rPr lang="en-US" sz="1800" spc="-10" dirty="0">
                <a:latin typeface="Times New Roman"/>
                <a:cs typeface="Times New Roman"/>
              </a:rPr>
              <a:t> </a:t>
            </a:r>
            <a:r>
              <a:rPr lang="en-US" sz="1800" spc="-20" dirty="0">
                <a:latin typeface="Times New Roman"/>
                <a:cs typeface="Times New Roman"/>
              </a:rPr>
              <a:t>less </a:t>
            </a:r>
            <a:r>
              <a:rPr lang="en-US" sz="1800" dirty="0">
                <a:latin typeface="Times New Roman"/>
                <a:cs typeface="Times New Roman"/>
              </a:rPr>
              <a:t>I</a:t>
            </a:r>
            <a:r>
              <a:rPr lang="en-US" sz="1800" spc="4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mean</a:t>
            </a:r>
            <a:r>
              <a:rPr lang="en-US" sz="1800" spc="6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we</a:t>
            </a:r>
            <a:r>
              <a:rPr lang="en-US" sz="1800" spc="5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get</a:t>
            </a:r>
            <a:r>
              <a:rPr lang="en-US" sz="1800" spc="6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most</a:t>
            </a:r>
            <a:r>
              <a:rPr lang="en-US" sz="1800" spc="6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of</a:t>
            </a:r>
            <a:r>
              <a:rPr lang="en-US" sz="1800" spc="6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the</a:t>
            </a:r>
            <a:r>
              <a:rPr lang="en-US" sz="1800" spc="5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points</a:t>
            </a:r>
            <a:r>
              <a:rPr lang="en-US" sz="1800" spc="6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correct</a:t>
            </a:r>
            <a:r>
              <a:rPr lang="en-US" sz="1800" spc="6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right</a:t>
            </a:r>
            <a:r>
              <a:rPr lang="en-US" sz="1800" spc="6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except</a:t>
            </a:r>
            <a:r>
              <a:rPr lang="en-US" sz="1800" spc="6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a</a:t>
            </a:r>
            <a:r>
              <a:rPr lang="en-US" sz="1800" spc="5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few</a:t>
            </a:r>
            <a:r>
              <a:rPr lang="en-US" spc="60" dirty="0">
                <a:latin typeface="Times New Roman"/>
                <a:cs typeface="Times New Roman"/>
              </a:rPr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>
                <a:latin typeface="Times New Roman"/>
                <a:cs typeface="Times New Roman"/>
              </a:rPr>
              <a:t>we</a:t>
            </a:r>
            <a:r>
              <a:rPr lang="en-US" sz="1800" spc="114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can</a:t>
            </a:r>
            <a:r>
              <a:rPr lang="en-US" sz="1800" spc="12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survive</a:t>
            </a:r>
            <a:r>
              <a:rPr lang="en-US" sz="1800" spc="114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with</a:t>
            </a:r>
            <a:r>
              <a:rPr lang="en-US" sz="1800" spc="13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this</a:t>
            </a:r>
            <a:r>
              <a:rPr lang="en-US" sz="1800" spc="12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rule</a:t>
            </a:r>
            <a:r>
              <a:rPr lang="en-US" spc="120" dirty="0">
                <a:latin typeface="Times New Roman"/>
                <a:cs typeface="Times New Roman"/>
              </a:rPr>
              <a:t>.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>
                <a:latin typeface="Times New Roman"/>
                <a:cs typeface="Times New Roman"/>
              </a:rPr>
              <a:t>So</a:t>
            </a:r>
            <a:r>
              <a:rPr lang="en-US" sz="1800" spc="12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this</a:t>
            </a:r>
            <a:r>
              <a:rPr lang="en-US" sz="1800" spc="13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is</a:t>
            </a:r>
            <a:r>
              <a:rPr lang="en-US" sz="1800" spc="13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not</a:t>
            </a:r>
            <a:r>
              <a:rPr lang="en-US" sz="1800" spc="13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too</a:t>
            </a:r>
            <a:r>
              <a:rPr lang="en-US" sz="1800" spc="13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bad</a:t>
            </a:r>
            <a:r>
              <a:rPr lang="en-US" sz="1800" spc="12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right,</a:t>
            </a:r>
            <a:r>
              <a:rPr lang="en-US" sz="1800" spc="13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but</a:t>
            </a:r>
            <a:r>
              <a:rPr lang="en-US" sz="1800" spc="13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then</a:t>
            </a:r>
            <a:r>
              <a:rPr lang="en-US" sz="1800" spc="13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you</a:t>
            </a:r>
            <a:r>
              <a:rPr lang="en-US" sz="1800" spc="130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can</a:t>
            </a:r>
            <a:r>
              <a:rPr lang="en-US" sz="1800" spc="125" dirty="0">
                <a:latin typeface="Times New Roman"/>
                <a:cs typeface="Times New Roman"/>
              </a:rPr>
              <a:t> </a:t>
            </a:r>
            <a:r>
              <a:rPr lang="en-US" sz="1800" dirty="0">
                <a:latin typeface="Times New Roman"/>
                <a:cs typeface="Times New Roman"/>
              </a:rPr>
              <a:t>do</a:t>
            </a:r>
            <a:r>
              <a:rPr lang="en-US" sz="1800" spc="130" dirty="0">
                <a:latin typeface="Times New Roman"/>
                <a:cs typeface="Times New Roman"/>
              </a:rPr>
              <a:t> </a:t>
            </a:r>
            <a:r>
              <a:rPr lang="en-US" sz="1800" spc="-10" dirty="0">
                <a:latin typeface="Times New Roman"/>
                <a:cs typeface="Times New Roman"/>
              </a:rPr>
              <a:t>slightly better</a:t>
            </a:r>
            <a:endParaRPr lang="en-US" sz="1800" dirty="0">
              <a:latin typeface="Times New Roman"/>
              <a:cs typeface="Times New Roman"/>
            </a:endParaRPr>
          </a:p>
          <a:p>
            <a:pPr marL="342900" indent="-342900">
              <a:buFont typeface="+mj-lt"/>
              <a:buAutoNum type="arabicPeriod"/>
            </a:pPr>
            <a:endParaRPr lang="en-US" sz="1800" dirty="0">
              <a:latin typeface="Times New Roman"/>
              <a:cs typeface="Times New Roman"/>
            </a:endParaRPr>
          </a:p>
          <a:p>
            <a:pPr marL="342900" indent="-3429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5727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6" name="Arc 25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8631348" y="490493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A diagram of a classifier&#10;&#10;Description automatically generated">
            <a:extLst>
              <a:ext uri="{FF2B5EF4-FFF2-40B4-BE49-F238E27FC236}">
                <a16:creationId xmlns:a16="http://schemas.microsoft.com/office/drawing/2014/main" id="{C5190637-44C9-C912-33F7-CCDDDF5D65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182" y="2000490"/>
            <a:ext cx="4777381" cy="2687276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195564A-01E4-40E7-39FA-4222072C0A20}"/>
              </a:ext>
            </a:extLst>
          </p:cNvPr>
          <p:cNvSpPr txBox="1"/>
          <p:nvPr/>
        </p:nvSpPr>
        <p:spPr>
          <a:xfrm>
            <a:off x="5894962" y="1984443"/>
            <a:ext cx="5458838" cy="4192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98450" marR="6350" indent="-228600">
              <a:lnSpc>
                <a:spcPct val="90000"/>
              </a:lnSpc>
              <a:spcBef>
                <a:spcPts val="9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now we have those two red points that just</a:t>
            </a:r>
            <a:r>
              <a:rPr lang="en-US" sz="1400" spc="80" dirty="0"/>
              <a:t> </a:t>
            </a:r>
            <a:r>
              <a:rPr lang="en-US" sz="1400" dirty="0"/>
              <a:t>keep</a:t>
            </a:r>
            <a:r>
              <a:rPr lang="en-US" sz="1400" spc="75" dirty="0"/>
              <a:t> </a:t>
            </a:r>
            <a:r>
              <a:rPr lang="en-US" sz="1400" dirty="0"/>
              <a:t>that</a:t>
            </a:r>
            <a:r>
              <a:rPr lang="en-US" sz="1400" spc="75" dirty="0"/>
              <a:t> </a:t>
            </a:r>
            <a:r>
              <a:rPr lang="en-US" sz="1400" dirty="0"/>
              <a:t>points</a:t>
            </a:r>
            <a:r>
              <a:rPr lang="en-US" sz="1400" spc="80" dirty="0"/>
              <a:t> </a:t>
            </a:r>
            <a:r>
              <a:rPr lang="en-US" sz="1400" dirty="0"/>
              <a:t>are</a:t>
            </a:r>
            <a:r>
              <a:rPr lang="en-US" sz="1400" spc="70" dirty="0"/>
              <a:t> </a:t>
            </a:r>
            <a:r>
              <a:rPr lang="en-US" sz="1400" dirty="0"/>
              <a:t>on</a:t>
            </a:r>
            <a:r>
              <a:rPr lang="en-US" sz="1400" spc="80" dirty="0"/>
              <a:t> </a:t>
            </a:r>
            <a:r>
              <a:rPr lang="en-US" sz="1400" dirty="0"/>
              <a:t>the</a:t>
            </a:r>
            <a:r>
              <a:rPr lang="en-US" sz="1400" spc="75" dirty="0"/>
              <a:t> </a:t>
            </a:r>
            <a:r>
              <a:rPr lang="en-US" sz="1400" spc="-10" dirty="0"/>
              <a:t>wrong </a:t>
            </a:r>
            <a:r>
              <a:rPr lang="en-US" sz="1400" dirty="0"/>
              <a:t>side</a:t>
            </a:r>
            <a:r>
              <a:rPr lang="en-US" sz="1400" spc="-15" dirty="0"/>
              <a:t> </a:t>
            </a:r>
            <a:r>
              <a:rPr lang="en-US" sz="1400" dirty="0"/>
              <a:t>of</a:t>
            </a:r>
            <a:r>
              <a:rPr lang="en-US" sz="1400" spc="-10" dirty="0"/>
              <a:t> </a:t>
            </a:r>
            <a:r>
              <a:rPr lang="en-US" sz="1400" dirty="0"/>
              <a:t>the</a:t>
            </a:r>
            <a:r>
              <a:rPr lang="en-US" sz="1400" spc="-15" dirty="0"/>
              <a:t> </a:t>
            </a:r>
            <a:r>
              <a:rPr lang="en-US" sz="1400" dirty="0"/>
              <a:t>line</a:t>
            </a:r>
            <a:r>
              <a:rPr lang="en-US" sz="1400" spc="-10" dirty="0"/>
              <a:t> </a:t>
            </a:r>
            <a:r>
              <a:rPr lang="en-US" sz="1400" dirty="0"/>
              <a:t>earlier</a:t>
            </a:r>
            <a:r>
              <a:rPr lang="en-US" sz="1400" spc="-10" dirty="0"/>
              <a:t> </a:t>
            </a:r>
            <a:r>
              <a:rPr lang="en-US" sz="1400" dirty="0"/>
              <a:t>now</a:t>
            </a:r>
            <a:r>
              <a:rPr lang="en-US" sz="1400" spc="-15" dirty="0"/>
              <a:t> </a:t>
            </a:r>
            <a:r>
              <a:rPr lang="en-US" sz="1400" dirty="0"/>
              <a:t>seem</a:t>
            </a:r>
            <a:r>
              <a:rPr lang="en-US" sz="1400" spc="-5" dirty="0"/>
              <a:t> </a:t>
            </a:r>
            <a:r>
              <a:rPr lang="en-US" sz="1400" dirty="0"/>
              <a:t>to</a:t>
            </a:r>
            <a:r>
              <a:rPr lang="en-US" sz="1400" spc="-10" dirty="0"/>
              <a:t> </a:t>
            </a:r>
            <a:r>
              <a:rPr lang="en-US" sz="1400" dirty="0"/>
              <a:t>be</a:t>
            </a:r>
            <a:r>
              <a:rPr lang="en-US" sz="1400" spc="-10" dirty="0"/>
              <a:t> </a:t>
            </a:r>
            <a:r>
              <a:rPr lang="en-US" sz="1400" dirty="0"/>
              <a:t>on</a:t>
            </a:r>
            <a:r>
              <a:rPr lang="en-US" sz="1400" spc="-5" dirty="0"/>
              <a:t> </a:t>
            </a:r>
            <a:r>
              <a:rPr lang="en-US" sz="1400" dirty="0"/>
              <a:t>the</a:t>
            </a:r>
            <a:r>
              <a:rPr lang="en-US" sz="1400" spc="-15" dirty="0"/>
              <a:t> </a:t>
            </a:r>
            <a:r>
              <a:rPr lang="en-US" sz="1400" dirty="0"/>
              <a:t>right</a:t>
            </a:r>
            <a:r>
              <a:rPr lang="en-US" sz="1400" spc="5" dirty="0"/>
              <a:t> </a:t>
            </a:r>
            <a:r>
              <a:rPr lang="en-US" sz="1400" dirty="0"/>
              <a:t>side</a:t>
            </a:r>
            <a:r>
              <a:rPr lang="en-US" sz="1400" spc="-15" dirty="0"/>
              <a:t> </a:t>
            </a:r>
            <a:r>
              <a:rPr lang="en-US" sz="1400" dirty="0"/>
              <a:t>right.</a:t>
            </a:r>
            <a:r>
              <a:rPr lang="en-US" sz="1400" spc="-5" dirty="0"/>
              <a:t> </a:t>
            </a:r>
            <a:r>
              <a:rPr lang="en-US" sz="1400" dirty="0"/>
              <a:t>So</a:t>
            </a:r>
            <a:r>
              <a:rPr lang="en-US" sz="1400" spc="20" dirty="0"/>
              <a:t> </a:t>
            </a:r>
            <a:r>
              <a:rPr lang="en-US" sz="1400" dirty="0"/>
              <a:t>everything to</a:t>
            </a:r>
            <a:r>
              <a:rPr lang="en-US" sz="1400" spc="-5" dirty="0"/>
              <a:t> </a:t>
            </a:r>
            <a:r>
              <a:rPr lang="en-US" sz="1400" dirty="0"/>
              <a:t>the</a:t>
            </a:r>
            <a:r>
              <a:rPr lang="en-US" sz="1400" spc="-10" dirty="0"/>
              <a:t> </a:t>
            </a:r>
            <a:r>
              <a:rPr lang="en-US" sz="1400" dirty="0"/>
              <a:t>left</a:t>
            </a:r>
            <a:r>
              <a:rPr lang="en-US" sz="1400" spc="-10" dirty="0"/>
              <a:t> </a:t>
            </a:r>
            <a:r>
              <a:rPr lang="en-US" sz="1400" dirty="0"/>
              <a:t>of</a:t>
            </a:r>
            <a:r>
              <a:rPr lang="en-US" sz="1400" spc="-10" dirty="0"/>
              <a:t> </a:t>
            </a:r>
            <a:r>
              <a:rPr lang="en-US" sz="1400" dirty="0"/>
              <a:t>this</a:t>
            </a:r>
            <a:r>
              <a:rPr lang="en-US" sz="1400" spc="-10" dirty="0"/>
              <a:t> </a:t>
            </a:r>
            <a:r>
              <a:rPr lang="en-US" sz="1400" spc="-20" dirty="0"/>
              <a:t>line </a:t>
            </a:r>
            <a:r>
              <a:rPr lang="en-US" sz="1400" dirty="0"/>
              <a:t>will</a:t>
            </a:r>
            <a:r>
              <a:rPr lang="en-US" sz="1400" spc="-20" dirty="0"/>
              <a:t> </a:t>
            </a:r>
            <a:r>
              <a:rPr lang="en-US" sz="1400" dirty="0"/>
              <a:t>not</a:t>
            </a:r>
            <a:r>
              <a:rPr lang="en-US" sz="1400" spc="-20" dirty="0"/>
              <a:t> </a:t>
            </a:r>
            <a:r>
              <a:rPr lang="en-US" sz="1400" dirty="0"/>
              <a:t>buy</a:t>
            </a:r>
            <a:r>
              <a:rPr lang="en-US" sz="1400" spc="-15" dirty="0"/>
              <a:t> </a:t>
            </a:r>
            <a:r>
              <a:rPr lang="en-US" sz="1400" dirty="0"/>
              <a:t>a</a:t>
            </a:r>
            <a:r>
              <a:rPr lang="en-US" sz="1400" spc="-20" dirty="0"/>
              <a:t> </a:t>
            </a:r>
            <a:r>
              <a:rPr lang="en-US" sz="1400" dirty="0"/>
              <a:t>computer,</a:t>
            </a:r>
            <a:r>
              <a:rPr lang="en-US" sz="1400" spc="-25" dirty="0"/>
              <a:t> </a:t>
            </a:r>
            <a:r>
              <a:rPr lang="en-US" sz="1400" dirty="0"/>
              <a:t>everything</a:t>
            </a:r>
            <a:r>
              <a:rPr lang="en-US" sz="1400" spc="-15" dirty="0"/>
              <a:t> </a:t>
            </a:r>
            <a:r>
              <a:rPr lang="en-US" sz="1400" dirty="0"/>
              <a:t>to</a:t>
            </a:r>
            <a:r>
              <a:rPr lang="en-US" sz="1400" spc="-15" dirty="0"/>
              <a:t> </a:t>
            </a:r>
            <a:r>
              <a:rPr lang="en-US" sz="1400" dirty="0"/>
              <a:t>the</a:t>
            </a:r>
            <a:r>
              <a:rPr lang="en-US" sz="1400" spc="-20" dirty="0"/>
              <a:t> </a:t>
            </a:r>
            <a:r>
              <a:rPr lang="en-US" sz="1400" dirty="0"/>
              <a:t>right</a:t>
            </a:r>
            <a:r>
              <a:rPr lang="en-US" sz="1400" spc="-15" dirty="0"/>
              <a:t> </a:t>
            </a:r>
            <a:r>
              <a:rPr lang="en-US" sz="1400" dirty="0"/>
              <a:t>will</a:t>
            </a:r>
            <a:r>
              <a:rPr lang="en-US" sz="1400" spc="-15" dirty="0"/>
              <a:t> </a:t>
            </a:r>
            <a:r>
              <a:rPr lang="en-US" sz="1400" dirty="0"/>
              <a:t>buy</a:t>
            </a:r>
            <a:r>
              <a:rPr lang="en-US" sz="1400" spc="-15" dirty="0"/>
              <a:t> </a:t>
            </a:r>
            <a:r>
              <a:rPr lang="en-US" sz="1400" dirty="0"/>
              <a:t>a</a:t>
            </a:r>
            <a:r>
              <a:rPr lang="en-US" sz="1400" spc="-20" dirty="0"/>
              <a:t> </a:t>
            </a:r>
            <a:r>
              <a:rPr lang="en-US" sz="1400" dirty="0"/>
              <a:t>computer</a:t>
            </a:r>
            <a:r>
              <a:rPr lang="en-US" sz="1400" spc="-20" dirty="0"/>
              <a:t> </a:t>
            </a:r>
            <a:r>
              <a:rPr lang="en-US" sz="1400" dirty="0"/>
              <a:t>right,</a:t>
            </a:r>
            <a:r>
              <a:rPr lang="en-US" sz="1400" spc="-25" dirty="0"/>
              <a:t> and </a:t>
            </a:r>
            <a:r>
              <a:rPr lang="en-US" sz="1400" dirty="0"/>
              <a:t>everyone</a:t>
            </a:r>
            <a:r>
              <a:rPr lang="en-US" sz="1400" spc="-25" dirty="0"/>
              <a:t> </a:t>
            </a:r>
            <a:r>
              <a:rPr lang="en-US" sz="1400" dirty="0"/>
              <a:t>moves</a:t>
            </a:r>
            <a:r>
              <a:rPr lang="en-US" sz="1400" spc="-20" dirty="0"/>
              <a:t> </a:t>
            </a:r>
            <a:r>
              <a:rPr lang="en-US" sz="1400" dirty="0"/>
              <a:t>to</a:t>
            </a:r>
            <a:r>
              <a:rPr lang="en-US" sz="1400" spc="-15" dirty="0"/>
              <a:t> </a:t>
            </a:r>
            <a:r>
              <a:rPr lang="en-US" sz="1400" spc="-25" dirty="0"/>
              <a:t>the </a:t>
            </a:r>
            <a:r>
              <a:rPr lang="en-US" sz="1400" dirty="0"/>
              <a:t>right</a:t>
            </a:r>
            <a:r>
              <a:rPr lang="en-US" sz="1400" spc="50" dirty="0"/>
              <a:t> </a:t>
            </a:r>
            <a:r>
              <a:rPr lang="en-US" sz="1400" dirty="0"/>
              <a:t>will</a:t>
            </a:r>
            <a:r>
              <a:rPr lang="en-US" sz="1400" spc="55" dirty="0"/>
              <a:t> </a:t>
            </a:r>
            <a:r>
              <a:rPr lang="en-US" sz="1400" dirty="0"/>
              <a:t>buy</a:t>
            </a:r>
            <a:r>
              <a:rPr lang="en-US" sz="1400" spc="55" dirty="0"/>
              <a:t> </a:t>
            </a:r>
            <a:r>
              <a:rPr lang="en-US" sz="1400" dirty="0"/>
              <a:t>a</a:t>
            </a:r>
            <a:r>
              <a:rPr lang="en-US" sz="1400" spc="45" dirty="0"/>
              <a:t> </a:t>
            </a:r>
            <a:r>
              <a:rPr lang="en-US" sz="1400" dirty="0"/>
              <a:t>computer.</a:t>
            </a:r>
          </a:p>
          <a:p>
            <a:pPr marL="298450" marR="6350" indent="-228600">
              <a:lnSpc>
                <a:spcPct val="90000"/>
              </a:lnSpc>
              <a:spcBef>
                <a:spcPts val="90"/>
              </a:spcBef>
              <a:buFont typeface="Arial" panose="020B0604020202020204" pitchFamily="34" charset="0"/>
              <a:buChar char="•"/>
            </a:pPr>
            <a:r>
              <a:rPr lang="en-US" sz="1400" spc="50" dirty="0"/>
              <a:t> </a:t>
            </a:r>
            <a:r>
              <a:rPr lang="en-US" sz="1400" dirty="0"/>
              <a:t>So</a:t>
            </a:r>
            <a:r>
              <a:rPr lang="en-US" sz="1400" spc="55" dirty="0"/>
              <a:t> </a:t>
            </a:r>
            <a:r>
              <a:rPr lang="en-US" sz="1400" dirty="0"/>
              <a:t>if</a:t>
            </a:r>
            <a:r>
              <a:rPr lang="en-US" sz="1400" spc="50" dirty="0"/>
              <a:t> </a:t>
            </a:r>
            <a:r>
              <a:rPr lang="en-US" sz="1400" dirty="0"/>
              <a:t>you</a:t>
            </a:r>
            <a:r>
              <a:rPr lang="en-US" sz="1400" spc="50" dirty="0"/>
              <a:t> </a:t>
            </a:r>
            <a:r>
              <a:rPr lang="en-US" sz="1400" dirty="0"/>
              <a:t>think</a:t>
            </a:r>
            <a:r>
              <a:rPr lang="en-US" sz="1400" spc="55" dirty="0"/>
              <a:t> </a:t>
            </a:r>
            <a:r>
              <a:rPr lang="en-US" sz="1400" dirty="0"/>
              <a:t>about</a:t>
            </a:r>
            <a:r>
              <a:rPr lang="en-US" sz="1400" spc="55" dirty="0"/>
              <a:t> </a:t>
            </a:r>
            <a:r>
              <a:rPr lang="en-US" sz="1400" dirty="0"/>
              <a:t>what</a:t>
            </a:r>
            <a:r>
              <a:rPr lang="en-US" sz="1400" spc="50" dirty="0"/>
              <a:t> </a:t>
            </a:r>
            <a:r>
              <a:rPr lang="en-US" sz="1400" dirty="0"/>
              <a:t>has</a:t>
            </a:r>
            <a:r>
              <a:rPr lang="en-US" sz="1400" spc="55" dirty="0"/>
              <a:t> </a:t>
            </a:r>
            <a:r>
              <a:rPr lang="en-US" sz="1400" dirty="0"/>
              <a:t>happened</a:t>
            </a:r>
            <a:r>
              <a:rPr lang="en-US" sz="1400" spc="55" dirty="0"/>
              <a:t> </a:t>
            </a:r>
            <a:r>
              <a:rPr lang="en-US" sz="1400" dirty="0"/>
              <a:t>here,</a:t>
            </a:r>
            <a:r>
              <a:rPr lang="en-US" sz="1400" spc="60" dirty="0"/>
              <a:t> </a:t>
            </a:r>
            <a:r>
              <a:rPr lang="en-US" sz="1400" dirty="0"/>
              <a:t>so</a:t>
            </a:r>
            <a:r>
              <a:rPr lang="en-US" sz="1400" spc="55" dirty="0"/>
              <a:t> </a:t>
            </a:r>
            <a:r>
              <a:rPr lang="en-US" sz="1400" dirty="0"/>
              <a:t>we</a:t>
            </a:r>
            <a:r>
              <a:rPr lang="en-US" sz="1400" spc="45" dirty="0"/>
              <a:t> </a:t>
            </a:r>
            <a:r>
              <a:rPr lang="en-US" sz="1400" dirty="0"/>
              <a:t>have</a:t>
            </a:r>
            <a:r>
              <a:rPr lang="en-US" sz="1400" spc="50" dirty="0"/>
              <a:t> </a:t>
            </a:r>
            <a:r>
              <a:rPr lang="en-US" sz="1400" spc="-10" dirty="0"/>
              <a:t>improved </a:t>
            </a:r>
            <a:r>
              <a:rPr lang="en-US" sz="1400" dirty="0"/>
              <a:t>our</a:t>
            </a:r>
            <a:r>
              <a:rPr lang="en-US" sz="1400" spc="-40" dirty="0"/>
              <a:t> </a:t>
            </a:r>
            <a:r>
              <a:rPr lang="en-US" sz="1400" dirty="0"/>
              <a:t>performance</a:t>
            </a:r>
            <a:r>
              <a:rPr lang="en-US" sz="1400" spc="-40" dirty="0"/>
              <a:t> </a:t>
            </a:r>
            <a:r>
              <a:rPr lang="en-US" sz="1400" dirty="0"/>
              <a:t>measure</a:t>
            </a:r>
            <a:r>
              <a:rPr lang="en-US" sz="1400" spc="-35" dirty="0"/>
              <a:t> </a:t>
            </a:r>
            <a:r>
              <a:rPr lang="en-US" sz="1400" spc="-10" dirty="0"/>
              <a:t>right at</a:t>
            </a:r>
            <a:r>
              <a:rPr lang="en-US" sz="1400" spc="25" dirty="0"/>
              <a:t> </a:t>
            </a:r>
            <a:r>
              <a:rPr lang="en-US" sz="1400" dirty="0"/>
              <a:t>the</a:t>
            </a:r>
            <a:r>
              <a:rPr lang="en-US" sz="1400" spc="25" dirty="0"/>
              <a:t> </a:t>
            </a:r>
            <a:r>
              <a:rPr lang="en-US" sz="1400" dirty="0"/>
              <a:t>cost</a:t>
            </a:r>
            <a:r>
              <a:rPr lang="en-US" sz="1400" spc="30" dirty="0"/>
              <a:t> </a:t>
            </a:r>
            <a:r>
              <a:rPr lang="en-US" sz="1400" dirty="0"/>
              <a:t>of</a:t>
            </a:r>
            <a:r>
              <a:rPr lang="en-US" sz="1400" spc="25" dirty="0"/>
              <a:t> </a:t>
            </a:r>
            <a:r>
              <a:rPr lang="en-US" sz="1400" dirty="0"/>
              <a:t>something,</a:t>
            </a:r>
            <a:r>
              <a:rPr lang="en-US" sz="1400" spc="30" dirty="0"/>
              <a:t> </a:t>
            </a:r>
            <a:r>
              <a:rPr lang="en-US" sz="1400" dirty="0"/>
              <a:t>so</a:t>
            </a:r>
            <a:r>
              <a:rPr lang="en-US" sz="1400" spc="25" dirty="0"/>
              <a:t> </a:t>
            </a:r>
            <a:r>
              <a:rPr lang="en-US" sz="1400" dirty="0"/>
              <a:t>what</a:t>
            </a:r>
            <a:r>
              <a:rPr lang="en-US" sz="1400" spc="30" dirty="0"/>
              <a:t> </a:t>
            </a:r>
            <a:r>
              <a:rPr lang="en-US" sz="1400" dirty="0"/>
              <a:t>is</a:t>
            </a:r>
            <a:r>
              <a:rPr lang="en-US" sz="1400" spc="35" dirty="0"/>
              <a:t> </a:t>
            </a:r>
            <a:r>
              <a:rPr lang="en-US" sz="1400" dirty="0"/>
              <a:t>the</a:t>
            </a:r>
            <a:r>
              <a:rPr lang="en-US" sz="1400" spc="35" dirty="0"/>
              <a:t> </a:t>
            </a:r>
            <a:r>
              <a:rPr lang="en-US" sz="1400" dirty="0"/>
              <a:t>cost</a:t>
            </a:r>
            <a:r>
              <a:rPr lang="en-US" sz="1400" spc="35" dirty="0"/>
              <a:t> </a:t>
            </a:r>
            <a:r>
              <a:rPr lang="en-US" sz="1400" dirty="0"/>
              <a:t>here.</a:t>
            </a:r>
            <a:r>
              <a:rPr lang="en-US" sz="1400" spc="25" dirty="0"/>
              <a:t> </a:t>
            </a:r>
          </a:p>
          <a:p>
            <a:pPr marL="298450" marR="6350" indent="-228600">
              <a:lnSpc>
                <a:spcPct val="90000"/>
              </a:lnSpc>
              <a:spcBef>
                <a:spcPts val="9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So</a:t>
            </a:r>
            <a:r>
              <a:rPr lang="en-US" sz="1400" spc="30" dirty="0"/>
              <a:t> </a:t>
            </a:r>
            <a:r>
              <a:rPr lang="en-US" sz="1400" dirty="0"/>
              <a:t>earlier</a:t>
            </a:r>
            <a:r>
              <a:rPr lang="en-US" sz="1400" spc="25" dirty="0"/>
              <a:t> </a:t>
            </a:r>
            <a:r>
              <a:rPr lang="en-US" sz="1400" dirty="0"/>
              <a:t>we</a:t>
            </a:r>
            <a:r>
              <a:rPr lang="en-US" sz="1400" spc="30" dirty="0"/>
              <a:t> </a:t>
            </a:r>
            <a:r>
              <a:rPr lang="en-US" sz="1400" dirty="0"/>
              <a:t>are</a:t>
            </a:r>
            <a:r>
              <a:rPr lang="en-US" sz="1400" spc="25" dirty="0"/>
              <a:t> </a:t>
            </a:r>
            <a:r>
              <a:rPr lang="en-US" sz="1400" dirty="0"/>
              <a:t>only</a:t>
            </a:r>
            <a:r>
              <a:rPr lang="en-US" sz="1400" spc="40" dirty="0"/>
              <a:t> </a:t>
            </a:r>
            <a:r>
              <a:rPr lang="en-US" sz="1400" dirty="0"/>
              <a:t>paying</a:t>
            </a:r>
            <a:r>
              <a:rPr lang="en-US" sz="1400" spc="30" dirty="0"/>
              <a:t> </a:t>
            </a:r>
            <a:r>
              <a:rPr lang="en-US" sz="1400" dirty="0"/>
              <a:t>attention</a:t>
            </a:r>
            <a:r>
              <a:rPr lang="en-US" sz="1400" spc="30" dirty="0"/>
              <a:t> </a:t>
            </a:r>
            <a:r>
              <a:rPr lang="en-US" sz="1400" dirty="0"/>
              <a:t>to</a:t>
            </a:r>
            <a:r>
              <a:rPr lang="en-US" sz="1400" spc="25" dirty="0"/>
              <a:t> </a:t>
            </a:r>
            <a:r>
              <a:rPr lang="en-US" sz="1400" dirty="0"/>
              <a:t>income</a:t>
            </a:r>
            <a:r>
              <a:rPr lang="en-US" sz="1400" spc="114" dirty="0"/>
              <a:t> </a:t>
            </a:r>
            <a:r>
              <a:rPr lang="en-US" sz="1400" dirty="0"/>
              <a:t>right,</a:t>
            </a:r>
            <a:r>
              <a:rPr lang="en-US" sz="1400" spc="120" dirty="0"/>
              <a:t> </a:t>
            </a:r>
            <a:r>
              <a:rPr lang="en-US" sz="1400" dirty="0"/>
              <a:t>but</a:t>
            </a:r>
            <a:r>
              <a:rPr lang="en-US" sz="1400" spc="130" dirty="0"/>
              <a:t> </a:t>
            </a:r>
            <a:r>
              <a:rPr lang="en-US" sz="1400" dirty="0"/>
              <a:t>now</a:t>
            </a:r>
            <a:r>
              <a:rPr lang="en-US" sz="1400" spc="120" dirty="0"/>
              <a:t> </a:t>
            </a:r>
            <a:r>
              <a:rPr lang="en-US" sz="1400" dirty="0"/>
              <a:t>we</a:t>
            </a:r>
            <a:r>
              <a:rPr lang="en-US" sz="1400" spc="114" dirty="0"/>
              <a:t> </a:t>
            </a:r>
            <a:r>
              <a:rPr lang="en-US" sz="1400" dirty="0"/>
              <a:t>have</a:t>
            </a:r>
            <a:r>
              <a:rPr lang="en-US" sz="1400" spc="120" dirty="0"/>
              <a:t> </a:t>
            </a:r>
            <a:r>
              <a:rPr lang="en-US" sz="1400" dirty="0"/>
              <a:t>to</a:t>
            </a:r>
            <a:r>
              <a:rPr lang="en-US" sz="1400" spc="125" dirty="0"/>
              <a:t> </a:t>
            </a:r>
            <a:r>
              <a:rPr lang="en-US" sz="1400" dirty="0"/>
              <a:t>pay</a:t>
            </a:r>
            <a:r>
              <a:rPr lang="en-US" sz="1400" spc="130" dirty="0"/>
              <a:t> </a:t>
            </a:r>
            <a:r>
              <a:rPr lang="en-US" sz="1400" dirty="0"/>
              <a:t>attention</a:t>
            </a:r>
            <a:r>
              <a:rPr lang="en-US" sz="1400" spc="125" dirty="0"/>
              <a:t> </a:t>
            </a:r>
            <a:r>
              <a:rPr lang="en-US" sz="1400" dirty="0"/>
              <a:t>to</a:t>
            </a:r>
            <a:r>
              <a:rPr lang="en-US" sz="1400" spc="125" dirty="0"/>
              <a:t> </a:t>
            </a:r>
            <a:r>
              <a:rPr lang="en-US" sz="1400" dirty="0"/>
              <a:t>age</a:t>
            </a:r>
            <a:r>
              <a:rPr lang="en-US" sz="1400" spc="114" dirty="0"/>
              <a:t> </a:t>
            </a:r>
            <a:r>
              <a:rPr lang="en-US" sz="1400" dirty="0"/>
              <a:t>as</a:t>
            </a:r>
            <a:r>
              <a:rPr lang="en-US" sz="1400" spc="120" dirty="0"/>
              <a:t> </a:t>
            </a:r>
            <a:r>
              <a:rPr lang="en-US" sz="1400" dirty="0"/>
              <a:t>well.</a:t>
            </a:r>
            <a:r>
              <a:rPr lang="en-US" sz="1400" spc="125" dirty="0"/>
              <a:t> </a:t>
            </a:r>
            <a:r>
              <a:rPr lang="en-US" sz="1400" dirty="0"/>
              <a:t>So</a:t>
            </a:r>
            <a:r>
              <a:rPr lang="en-US" sz="1400" spc="120" dirty="0"/>
              <a:t> </a:t>
            </a:r>
            <a:r>
              <a:rPr lang="en-US" sz="1400" dirty="0"/>
              <a:t>the</a:t>
            </a:r>
            <a:r>
              <a:rPr lang="en-US" sz="1400" spc="125" dirty="0"/>
              <a:t> </a:t>
            </a:r>
            <a:r>
              <a:rPr lang="en-US" sz="1400" dirty="0"/>
              <a:t>older</a:t>
            </a:r>
            <a:r>
              <a:rPr lang="en-US" sz="1400" spc="114" dirty="0"/>
              <a:t> </a:t>
            </a:r>
            <a:r>
              <a:rPr lang="en-US" sz="1400" dirty="0"/>
              <a:t>you</a:t>
            </a:r>
            <a:r>
              <a:rPr lang="en-US" sz="1400" spc="120" dirty="0"/>
              <a:t> </a:t>
            </a:r>
            <a:r>
              <a:rPr lang="en-US" sz="1400" spc="-25" dirty="0"/>
              <a:t>are </a:t>
            </a:r>
            <a:r>
              <a:rPr lang="en-US" sz="1400" dirty="0"/>
              <a:t>right,</a:t>
            </a:r>
            <a:r>
              <a:rPr lang="en-US" sz="1400" spc="75" dirty="0"/>
              <a:t>  </a:t>
            </a:r>
            <a:r>
              <a:rPr lang="en-US" sz="1400" dirty="0"/>
              <a:t>the</a:t>
            </a:r>
            <a:r>
              <a:rPr lang="en-US" sz="1400" spc="75" dirty="0"/>
              <a:t> </a:t>
            </a:r>
            <a:r>
              <a:rPr lang="en-US" sz="1400" dirty="0"/>
              <a:t>income</a:t>
            </a:r>
            <a:r>
              <a:rPr lang="en-US" sz="1400" spc="70" dirty="0"/>
              <a:t> </a:t>
            </a:r>
            <a:r>
              <a:rPr lang="en-US" sz="1400" dirty="0"/>
              <a:t>threshold</a:t>
            </a:r>
            <a:r>
              <a:rPr lang="en-US" sz="1400" spc="75" dirty="0"/>
              <a:t> </a:t>
            </a:r>
            <a:r>
              <a:rPr lang="en-US" sz="1400" dirty="0"/>
              <a:t>at</a:t>
            </a:r>
            <a:r>
              <a:rPr lang="en-US" sz="1400" spc="75" dirty="0"/>
              <a:t> </a:t>
            </a:r>
            <a:r>
              <a:rPr lang="en-US" sz="1400" dirty="0"/>
              <a:t>which</a:t>
            </a:r>
            <a:r>
              <a:rPr lang="en-US" sz="1400" spc="75" dirty="0"/>
              <a:t> </a:t>
            </a:r>
            <a:r>
              <a:rPr lang="en-US" sz="1400" dirty="0"/>
              <a:t>we</a:t>
            </a:r>
            <a:r>
              <a:rPr lang="en-US" sz="1400" spc="65" dirty="0"/>
              <a:t> </a:t>
            </a:r>
            <a:r>
              <a:rPr lang="en-US" sz="1400" dirty="0"/>
              <a:t>will</a:t>
            </a:r>
            <a:r>
              <a:rPr lang="en-US" sz="1400" spc="80" dirty="0"/>
              <a:t> </a:t>
            </a:r>
            <a:r>
              <a:rPr lang="en-US" sz="1400" dirty="0"/>
              <a:t>buy</a:t>
            </a:r>
            <a:r>
              <a:rPr lang="en-US" sz="1400" spc="70" dirty="0"/>
              <a:t> </a:t>
            </a:r>
            <a:r>
              <a:rPr lang="en-US" sz="1400" dirty="0"/>
              <a:t>a</a:t>
            </a:r>
            <a:r>
              <a:rPr lang="en-US" sz="1400" spc="75" dirty="0"/>
              <a:t> </a:t>
            </a:r>
            <a:r>
              <a:rPr lang="en-US" sz="1400" dirty="0"/>
              <a:t>computer</a:t>
            </a:r>
            <a:r>
              <a:rPr lang="en-US" sz="1400" spc="65" dirty="0"/>
              <a:t> </a:t>
            </a:r>
            <a:r>
              <a:rPr lang="en-US" sz="1400" dirty="0"/>
              <a:t>is</a:t>
            </a:r>
            <a:r>
              <a:rPr lang="en-US" sz="1400" spc="80" dirty="0"/>
              <a:t> </a:t>
            </a:r>
            <a:r>
              <a:rPr lang="en-US" sz="1400" dirty="0"/>
              <a:t>higher</a:t>
            </a:r>
            <a:r>
              <a:rPr lang="en-US" sz="1400" spc="65" dirty="0"/>
              <a:t> ,</a:t>
            </a:r>
            <a:r>
              <a:rPr lang="en-US" sz="1400" spc="70" dirty="0"/>
              <a:t> </a:t>
            </a:r>
            <a:r>
              <a:rPr lang="en-US" sz="1400" dirty="0"/>
              <a:t>the</a:t>
            </a:r>
            <a:r>
              <a:rPr lang="en-US" sz="1400" spc="70" dirty="0"/>
              <a:t> </a:t>
            </a:r>
            <a:r>
              <a:rPr lang="en-US" sz="1400" spc="-10" dirty="0"/>
              <a:t>younger </a:t>
            </a:r>
            <a:r>
              <a:rPr lang="en-US" sz="1400" dirty="0"/>
              <a:t>you</a:t>
            </a:r>
            <a:r>
              <a:rPr lang="en-US" sz="1400" spc="145" dirty="0"/>
              <a:t> </a:t>
            </a:r>
            <a:r>
              <a:rPr lang="en-US" sz="1400" dirty="0"/>
              <a:t>are the</a:t>
            </a:r>
            <a:r>
              <a:rPr lang="en-US" sz="1400" spc="140" dirty="0"/>
              <a:t> </a:t>
            </a:r>
            <a:r>
              <a:rPr lang="en-US" sz="1400" dirty="0"/>
              <a:t>income</a:t>
            </a:r>
            <a:r>
              <a:rPr lang="en-US" sz="1400" spc="145" dirty="0"/>
              <a:t> </a:t>
            </a:r>
            <a:r>
              <a:rPr lang="en-US" sz="1400" dirty="0"/>
              <a:t>threshold</a:t>
            </a:r>
            <a:r>
              <a:rPr lang="en-US" sz="1400" spc="150" dirty="0"/>
              <a:t> </a:t>
            </a:r>
            <a:r>
              <a:rPr lang="en-US" sz="1400" spc="-25" dirty="0"/>
              <a:t>at </a:t>
            </a:r>
            <a:r>
              <a:rPr lang="en-US" sz="1400" dirty="0"/>
              <a:t>which</a:t>
            </a:r>
            <a:r>
              <a:rPr lang="en-US" sz="1400" spc="-20" dirty="0"/>
              <a:t> </a:t>
            </a:r>
            <a:r>
              <a:rPr lang="en-US" sz="1400" dirty="0"/>
              <a:t>you</a:t>
            </a:r>
            <a:r>
              <a:rPr lang="en-US" sz="1400" spc="-15" dirty="0"/>
              <a:t> </a:t>
            </a:r>
            <a:r>
              <a:rPr lang="en-US" sz="1400" dirty="0"/>
              <a:t>will</a:t>
            </a:r>
            <a:r>
              <a:rPr lang="en-US" sz="1400" spc="-15" dirty="0"/>
              <a:t> </a:t>
            </a:r>
            <a:r>
              <a:rPr lang="en-US" sz="1400" dirty="0"/>
              <a:t>buy</a:t>
            </a:r>
            <a:r>
              <a:rPr lang="en-US" sz="1400" spc="-15" dirty="0"/>
              <a:t> </a:t>
            </a:r>
            <a:r>
              <a:rPr lang="en-US" sz="1400" dirty="0"/>
              <a:t>a</a:t>
            </a:r>
            <a:r>
              <a:rPr lang="en-US" sz="1400" spc="-20" dirty="0"/>
              <a:t> </a:t>
            </a:r>
            <a:r>
              <a:rPr lang="en-US" sz="1400" dirty="0"/>
              <a:t>computer</a:t>
            </a:r>
            <a:r>
              <a:rPr lang="en-US" sz="1400" spc="-15" dirty="0"/>
              <a:t> </a:t>
            </a:r>
            <a:r>
              <a:rPr lang="en-US" sz="1400" dirty="0"/>
              <a:t>is</a:t>
            </a:r>
            <a:r>
              <a:rPr lang="en-US" sz="1400" spc="-15" dirty="0"/>
              <a:t> </a:t>
            </a:r>
            <a:r>
              <a:rPr lang="en-US" sz="1400" dirty="0"/>
              <a:t>lower</a:t>
            </a:r>
            <a:r>
              <a:rPr lang="en-US" sz="1400" spc="-15" dirty="0"/>
              <a:t> </a:t>
            </a:r>
            <a:r>
              <a:rPr lang="en-US" sz="1400" spc="-10" dirty="0"/>
              <a:t>right.</a:t>
            </a:r>
            <a:endParaRPr lang="en-US" sz="1400" dirty="0"/>
          </a:p>
          <a:p>
            <a:pPr marL="12700" marR="6350" indent="-228600">
              <a:lnSpc>
                <a:spcPct val="90000"/>
              </a:lnSpc>
              <a:spcBef>
                <a:spcPts val="5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so</a:t>
            </a:r>
            <a:r>
              <a:rPr lang="en-US" sz="1400" spc="125" dirty="0"/>
              <a:t> </a:t>
            </a:r>
            <a:r>
              <a:rPr lang="en-US" sz="1400" dirty="0"/>
              <a:t>the</a:t>
            </a:r>
            <a:r>
              <a:rPr lang="en-US" sz="1400" spc="140" dirty="0"/>
              <a:t> </a:t>
            </a:r>
            <a:r>
              <a:rPr lang="en-US" sz="1400" dirty="0"/>
              <a:t>older</a:t>
            </a:r>
            <a:r>
              <a:rPr lang="en-US" sz="1400" spc="120" dirty="0"/>
              <a:t> </a:t>
            </a:r>
            <a:r>
              <a:rPr lang="en-US" sz="1400" dirty="0"/>
              <a:t>you</a:t>
            </a:r>
            <a:r>
              <a:rPr lang="en-US" sz="1400" spc="125" dirty="0"/>
              <a:t> </a:t>
            </a:r>
            <a:r>
              <a:rPr lang="en-US" sz="1400" dirty="0"/>
              <a:t>are,</a:t>
            </a:r>
            <a:r>
              <a:rPr lang="en-US" sz="1400" spc="125" dirty="0"/>
              <a:t> </a:t>
            </a:r>
            <a:r>
              <a:rPr lang="en-US" sz="1400" dirty="0"/>
              <a:t>the</a:t>
            </a:r>
            <a:r>
              <a:rPr lang="en-US" sz="1400" spc="125" dirty="0"/>
              <a:t> </a:t>
            </a:r>
            <a:r>
              <a:rPr lang="en-US" sz="1400" dirty="0"/>
              <a:t>income</a:t>
            </a:r>
            <a:r>
              <a:rPr lang="en-US" sz="1400" spc="125" dirty="0"/>
              <a:t> </a:t>
            </a:r>
            <a:r>
              <a:rPr lang="en-US" sz="1400" dirty="0"/>
              <a:t>threshold</a:t>
            </a:r>
            <a:r>
              <a:rPr lang="en-US" sz="1400" spc="125" dirty="0"/>
              <a:t> </a:t>
            </a:r>
            <a:r>
              <a:rPr lang="en-US" sz="1400" dirty="0"/>
              <a:t>is</a:t>
            </a:r>
            <a:r>
              <a:rPr lang="en-US" sz="1400" spc="130" dirty="0"/>
              <a:t> </a:t>
            </a:r>
            <a:r>
              <a:rPr lang="en-US" sz="1400" dirty="0"/>
              <a:t>shifted</a:t>
            </a:r>
            <a:r>
              <a:rPr lang="en-US" sz="1400" spc="125" dirty="0"/>
              <a:t> </a:t>
            </a:r>
            <a:r>
              <a:rPr lang="en-US" sz="1400" dirty="0"/>
              <a:t>to</a:t>
            </a:r>
            <a:r>
              <a:rPr lang="en-US" sz="1400" spc="130" dirty="0"/>
              <a:t> </a:t>
            </a:r>
            <a:r>
              <a:rPr lang="en-US" sz="1400" dirty="0"/>
              <a:t>the</a:t>
            </a:r>
          </a:p>
          <a:p>
            <a:pPr marR="6350">
              <a:lnSpc>
                <a:spcPct val="90000"/>
              </a:lnSpc>
              <a:spcBef>
                <a:spcPts val="5"/>
              </a:spcBef>
            </a:pPr>
            <a:r>
              <a:rPr lang="en-US" sz="1400" spc="125" dirty="0"/>
              <a:t> </a:t>
            </a:r>
            <a:r>
              <a:rPr lang="en-US" sz="1400" dirty="0"/>
              <a:t>right</a:t>
            </a:r>
            <a:r>
              <a:rPr lang="en-US" sz="1400" spc="135" dirty="0"/>
              <a:t> </a:t>
            </a:r>
            <a:r>
              <a:rPr lang="en-US" sz="1400" dirty="0"/>
              <a:t>here.</a:t>
            </a:r>
            <a:r>
              <a:rPr lang="en-US" sz="1400" spc="130" dirty="0"/>
              <a:t> </a:t>
            </a:r>
          </a:p>
          <a:p>
            <a:pPr marL="12700" marR="6350" indent="-228600">
              <a:lnSpc>
                <a:spcPct val="90000"/>
              </a:lnSpc>
              <a:spcBef>
                <a:spcPts val="5"/>
              </a:spcBef>
              <a:buFont typeface="Arial" panose="020B0604020202020204" pitchFamily="34" charset="0"/>
              <a:buChar char="•"/>
            </a:pPr>
            <a:r>
              <a:rPr lang="en-US" sz="1400" spc="130" dirty="0"/>
              <a:t>T</a:t>
            </a:r>
            <a:r>
              <a:rPr lang="en-US" sz="1400" spc="-25" dirty="0"/>
              <a:t>he </a:t>
            </a:r>
            <a:r>
              <a:rPr lang="en-US" sz="1400" dirty="0"/>
              <a:t>older</a:t>
            </a:r>
            <a:r>
              <a:rPr lang="en-US" sz="1400" spc="30" dirty="0"/>
              <a:t> </a:t>
            </a:r>
            <a:r>
              <a:rPr lang="en-US" sz="1400" dirty="0"/>
              <a:t>you</a:t>
            </a:r>
            <a:r>
              <a:rPr lang="en-US" sz="1400" spc="40" dirty="0"/>
              <a:t> </a:t>
            </a:r>
            <a:r>
              <a:rPr lang="en-US" sz="1400" dirty="0"/>
              <a:t>are,</a:t>
            </a:r>
            <a:r>
              <a:rPr lang="en-US" sz="1400" spc="40" dirty="0"/>
              <a:t> </a:t>
            </a:r>
            <a:r>
              <a:rPr lang="en-US" sz="1400" spc="45" dirty="0"/>
              <a:t> </a:t>
            </a:r>
            <a:r>
              <a:rPr lang="en-US" sz="1400" dirty="0"/>
              <a:t>you</a:t>
            </a:r>
            <a:r>
              <a:rPr lang="en-US" sz="1400" spc="35" dirty="0"/>
              <a:t> </a:t>
            </a:r>
            <a:r>
              <a:rPr lang="en-US" sz="1400" dirty="0"/>
              <a:t>need</a:t>
            </a:r>
            <a:r>
              <a:rPr lang="en-US" sz="1400" spc="40" dirty="0"/>
              <a:t> </a:t>
            </a:r>
            <a:r>
              <a:rPr lang="en-US" sz="1400" dirty="0"/>
              <a:t>to</a:t>
            </a:r>
            <a:r>
              <a:rPr lang="en-US" sz="1400" spc="45" dirty="0"/>
              <a:t> </a:t>
            </a:r>
            <a:r>
              <a:rPr lang="en-US" sz="1400" dirty="0"/>
              <a:t>have</a:t>
            </a:r>
            <a:r>
              <a:rPr lang="en-US" sz="1400" spc="35" dirty="0"/>
              <a:t> </a:t>
            </a:r>
            <a:r>
              <a:rPr lang="en-US" sz="1400" dirty="0"/>
              <a:t>a</a:t>
            </a:r>
            <a:r>
              <a:rPr lang="en-US" sz="1400" spc="35" dirty="0"/>
              <a:t> </a:t>
            </a:r>
            <a:r>
              <a:rPr lang="en-US" sz="1400" dirty="0"/>
              <a:t>higher</a:t>
            </a:r>
            <a:r>
              <a:rPr lang="en-US" sz="1400" spc="30" dirty="0"/>
              <a:t> </a:t>
            </a:r>
            <a:r>
              <a:rPr lang="en-US" sz="1400" dirty="0"/>
              <a:t>income</a:t>
            </a:r>
            <a:r>
              <a:rPr lang="en-US" sz="1400" spc="40" dirty="0"/>
              <a:t> </a:t>
            </a:r>
            <a:r>
              <a:rPr lang="en-US" sz="1400" dirty="0"/>
              <a:t>before</a:t>
            </a:r>
            <a:r>
              <a:rPr lang="en-US" sz="1400" spc="35" dirty="0"/>
              <a:t> </a:t>
            </a:r>
            <a:r>
              <a:rPr lang="en-US" sz="1400" dirty="0"/>
              <a:t>you</a:t>
            </a:r>
            <a:r>
              <a:rPr lang="en-US" sz="1400" spc="40" dirty="0"/>
              <a:t> </a:t>
            </a:r>
            <a:r>
              <a:rPr lang="en-US" sz="1400" dirty="0"/>
              <a:t>buy</a:t>
            </a:r>
            <a:r>
              <a:rPr lang="en-US" sz="1400" spc="40" dirty="0"/>
              <a:t> </a:t>
            </a:r>
            <a:r>
              <a:rPr lang="en-US" sz="1400" dirty="0"/>
              <a:t>a</a:t>
            </a:r>
            <a:r>
              <a:rPr lang="en-US" sz="1400" spc="45" dirty="0"/>
              <a:t> </a:t>
            </a:r>
            <a:r>
              <a:rPr lang="en-US" sz="1400" dirty="0"/>
              <a:t>computer,</a:t>
            </a:r>
            <a:r>
              <a:rPr lang="en-US" sz="1400" spc="40" dirty="0"/>
              <a:t> </a:t>
            </a:r>
            <a:r>
              <a:rPr lang="en-US" sz="1400" dirty="0"/>
              <a:t>and</a:t>
            </a:r>
            <a:r>
              <a:rPr lang="en-US" sz="1400" spc="40" dirty="0"/>
              <a:t> </a:t>
            </a:r>
            <a:r>
              <a:rPr lang="en-US" sz="1400" dirty="0"/>
              <a:t>the</a:t>
            </a:r>
            <a:r>
              <a:rPr lang="en-US" sz="1400" spc="75" dirty="0"/>
              <a:t> </a:t>
            </a:r>
            <a:r>
              <a:rPr lang="en-US" sz="1400" spc="-10" dirty="0"/>
              <a:t>younger you are your income threshold is lower, so you do not mind buying a computer even if your income is slightly lesser. </a:t>
            </a:r>
          </a:p>
          <a:p>
            <a:pPr marL="12700" marR="6350" indent="-228600">
              <a:lnSpc>
                <a:spcPct val="90000"/>
              </a:lnSpc>
              <a:spcBef>
                <a:spcPts val="5"/>
              </a:spcBef>
              <a:buFont typeface="Arial" panose="020B0604020202020204" pitchFamily="34" charset="0"/>
              <a:buChar char="•"/>
            </a:pPr>
            <a:r>
              <a:rPr lang="en-US" sz="1400" spc="-10" dirty="0"/>
              <a:t>So now we have to start paying attention to the age right, but then the advantage is you get much better performance right.</a:t>
            </a:r>
          </a:p>
          <a:p>
            <a:pPr marL="12700" marR="6350" indent="-228600">
              <a:lnSpc>
                <a:spcPct val="90000"/>
              </a:lnSpc>
              <a:spcBef>
                <a:spcPts val="5"/>
              </a:spcBef>
              <a:buFont typeface="Arial" panose="020B0604020202020204" pitchFamily="34" charset="0"/>
              <a:buChar char="•"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9998121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8631348" y="490493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A diagram of a classifier&#10;&#10;Description automatically generated">
            <a:extLst>
              <a:ext uri="{FF2B5EF4-FFF2-40B4-BE49-F238E27FC236}">
                <a16:creationId xmlns:a16="http://schemas.microsoft.com/office/drawing/2014/main" id="{0F287CB8-138C-41F1-8369-0E2E234356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182" y="1988546"/>
            <a:ext cx="4777381" cy="2711163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667F6EB-8868-028C-7A9F-C374AA8CFD01}"/>
              </a:ext>
            </a:extLst>
          </p:cNvPr>
          <p:cNvSpPr txBox="1"/>
          <p:nvPr/>
        </p:nvSpPr>
        <p:spPr>
          <a:xfrm>
            <a:off x="5894962" y="1984443"/>
            <a:ext cx="5458838" cy="4192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98450" marR="8255" indent="-228600">
              <a:lnSpc>
                <a:spcPct val="90000"/>
              </a:lnSpc>
              <a:spcBef>
                <a:spcPts val="95"/>
              </a:spcBef>
              <a:buFont typeface="Arial" panose="020B0604020202020204" pitchFamily="34" charset="0"/>
              <a:buChar char="•"/>
            </a:pPr>
            <a:r>
              <a:rPr lang="en-US" sz="1500" dirty="0"/>
              <a:t>Can</a:t>
            </a:r>
            <a:r>
              <a:rPr lang="en-US" sz="1500" spc="140" dirty="0"/>
              <a:t> </a:t>
            </a:r>
            <a:r>
              <a:rPr lang="en-US" sz="1500" dirty="0"/>
              <a:t>you</a:t>
            </a:r>
            <a:r>
              <a:rPr lang="en-US" sz="1500" spc="140" dirty="0"/>
              <a:t> </a:t>
            </a:r>
            <a:r>
              <a:rPr lang="en-US" sz="1500" dirty="0"/>
              <a:t>do</a:t>
            </a:r>
            <a:r>
              <a:rPr lang="en-US" sz="1500" spc="145" dirty="0"/>
              <a:t> </a:t>
            </a:r>
            <a:r>
              <a:rPr lang="en-US" sz="1500" dirty="0"/>
              <a:t>better</a:t>
            </a:r>
            <a:r>
              <a:rPr lang="en-US" sz="1500" spc="135" dirty="0"/>
              <a:t> </a:t>
            </a:r>
            <a:r>
              <a:rPr lang="en-US" sz="1500" dirty="0"/>
              <a:t>than</a:t>
            </a:r>
            <a:r>
              <a:rPr lang="en-US" sz="1500" spc="130" dirty="0"/>
              <a:t> </a:t>
            </a:r>
            <a:r>
              <a:rPr lang="en-US" sz="1500" dirty="0"/>
              <a:t>this</a:t>
            </a:r>
            <a:r>
              <a:rPr lang="en-US" sz="1500" spc="140" dirty="0"/>
              <a:t> </a:t>
            </a:r>
            <a:r>
              <a:rPr lang="en-US" sz="1500" dirty="0"/>
              <a:t>yes?</a:t>
            </a:r>
          </a:p>
          <a:p>
            <a:pPr marL="298450" marR="8255" indent="-228600">
              <a:lnSpc>
                <a:spcPct val="90000"/>
              </a:lnSpc>
              <a:spcBef>
                <a:spcPts val="95"/>
              </a:spcBef>
              <a:buFont typeface="Arial" panose="020B0604020202020204" pitchFamily="34" charset="0"/>
              <a:buChar char="•"/>
            </a:pPr>
            <a:r>
              <a:rPr lang="en-US" sz="1500" spc="140" dirty="0"/>
              <a:t> </a:t>
            </a:r>
            <a:r>
              <a:rPr lang="en-US" sz="1500" dirty="0"/>
              <a:t>Now</a:t>
            </a:r>
            <a:r>
              <a:rPr lang="en-US" sz="1500" spc="135" dirty="0"/>
              <a:t> </a:t>
            </a:r>
            <a:r>
              <a:rPr lang="en-US" sz="1500" dirty="0"/>
              <a:t>almost</a:t>
            </a:r>
            <a:r>
              <a:rPr lang="en-US" sz="1500" spc="150" dirty="0"/>
              <a:t> </a:t>
            </a:r>
            <a:r>
              <a:rPr lang="en-US" sz="1500" dirty="0"/>
              <a:t>everything</a:t>
            </a:r>
            <a:r>
              <a:rPr lang="en-US" sz="1500" spc="140" dirty="0"/>
              <a:t> </a:t>
            </a:r>
            <a:r>
              <a:rPr lang="en-US" sz="1500" dirty="0"/>
              <a:t>is</a:t>
            </a:r>
            <a:r>
              <a:rPr lang="en-US" sz="1500" spc="145" dirty="0"/>
              <a:t> </a:t>
            </a:r>
            <a:r>
              <a:rPr lang="en-US" sz="1500" dirty="0"/>
              <a:t>correct</a:t>
            </a:r>
            <a:r>
              <a:rPr lang="en-US" sz="1500" spc="145" dirty="0"/>
              <a:t> </a:t>
            </a:r>
            <a:r>
              <a:rPr lang="en-US" sz="1500" dirty="0"/>
              <a:t>except</a:t>
            </a:r>
            <a:r>
              <a:rPr lang="en-US" sz="1500" spc="140" dirty="0"/>
              <a:t> </a:t>
            </a:r>
            <a:r>
              <a:rPr lang="en-US" sz="1500" dirty="0"/>
              <a:t>that</a:t>
            </a:r>
            <a:r>
              <a:rPr lang="en-US" sz="1500" spc="145" dirty="0"/>
              <a:t> </a:t>
            </a:r>
            <a:r>
              <a:rPr lang="en-US" sz="1500" dirty="0"/>
              <a:t>one</a:t>
            </a:r>
            <a:r>
              <a:rPr lang="en-US" sz="1500" spc="135" dirty="0"/>
              <a:t> </a:t>
            </a:r>
            <a:r>
              <a:rPr lang="en-US" sz="1500" dirty="0"/>
              <a:t>pesky</a:t>
            </a:r>
            <a:r>
              <a:rPr lang="en-US" sz="1500" spc="145" dirty="0"/>
              <a:t> </a:t>
            </a:r>
            <a:r>
              <a:rPr lang="en-US" sz="1500" spc="-25" dirty="0"/>
              <a:t>red </a:t>
            </a:r>
            <a:r>
              <a:rPr lang="en-US" sz="1500" dirty="0"/>
              <a:t>point,</a:t>
            </a:r>
            <a:r>
              <a:rPr lang="en-US" sz="1500" spc="275" dirty="0"/>
              <a:t> </a:t>
            </a:r>
            <a:r>
              <a:rPr lang="en-US" sz="1500" dirty="0"/>
              <a:t>but</a:t>
            </a:r>
            <a:r>
              <a:rPr lang="en-US" sz="1500" spc="280" dirty="0"/>
              <a:t> </a:t>
            </a:r>
            <a:r>
              <a:rPr lang="en-US" sz="1500" dirty="0"/>
              <a:t>everything</a:t>
            </a:r>
            <a:r>
              <a:rPr lang="en-US" sz="1500" spc="285" dirty="0"/>
              <a:t> </a:t>
            </a:r>
            <a:r>
              <a:rPr lang="en-US" sz="1500" dirty="0"/>
              <a:t>else</a:t>
            </a:r>
            <a:r>
              <a:rPr lang="en-US" sz="1500" spc="280" dirty="0"/>
              <a:t> </a:t>
            </a:r>
            <a:r>
              <a:rPr lang="en-US" sz="1500" dirty="0"/>
              <a:t>is</a:t>
            </a:r>
            <a:r>
              <a:rPr lang="en-US" sz="1500" spc="275" dirty="0"/>
              <a:t> </a:t>
            </a:r>
            <a:r>
              <a:rPr lang="en-US" sz="1500" dirty="0"/>
              <a:t>correct.</a:t>
            </a:r>
            <a:r>
              <a:rPr lang="en-US" sz="1500" spc="280" dirty="0"/>
              <a:t> </a:t>
            </a:r>
          </a:p>
          <a:p>
            <a:pPr marL="298450" marR="8255" indent="-228600">
              <a:lnSpc>
                <a:spcPct val="90000"/>
              </a:lnSpc>
              <a:spcBef>
                <a:spcPts val="95"/>
              </a:spcBef>
              <a:buFont typeface="Arial" panose="020B0604020202020204" pitchFamily="34" charset="0"/>
              <a:buChar char="•"/>
            </a:pPr>
            <a:r>
              <a:rPr lang="en-US" sz="1500" dirty="0"/>
              <a:t>And</a:t>
            </a:r>
            <a:r>
              <a:rPr lang="en-US" sz="1500" spc="280" dirty="0"/>
              <a:t> </a:t>
            </a:r>
            <a:r>
              <a:rPr lang="en-US" sz="1500" dirty="0"/>
              <a:t>so</a:t>
            </a:r>
            <a:r>
              <a:rPr lang="en-US" sz="1500" spc="290" dirty="0"/>
              <a:t> </a:t>
            </a:r>
            <a:r>
              <a:rPr lang="en-US" sz="1500" dirty="0"/>
              <a:t>what</a:t>
            </a:r>
            <a:r>
              <a:rPr lang="en-US" sz="1500" spc="280" dirty="0"/>
              <a:t> </a:t>
            </a:r>
            <a:r>
              <a:rPr lang="en-US" sz="1500" dirty="0"/>
              <a:t>has</a:t>
            </a:r>
            <a:r>
              <a:rPr lang="en-US" sz="1500" spc="290" dirty="0"/>
              <a:t> </a:t>
            </a:r>
            <a:r>
              <a:rPr lang="en-US" sz="1500" dirty="0"/>
              <a:t>happened</a:t>
            </a:r>
            <a:r>
              <a:rPr lang="en-US" sz="1500" spc="275" dirty="0"/>
              <a:t> </a:t>
            </a:r>
            <a:r>
              <a:rPr lang="en-US" sz="1500" dirty="0"/>
              <a:t>here</a:t>
            </a:r>
            <a:r>
              <a:rPr lang="en-US" sz="1500" spc="270" dirty="0"/>
              <a:t> </a:t>
            </a:r>
            <a:r>
              <a:rPr lang="en-US" sz="1500" dirty="0"/>
              <a:t>we</a:t>
            </a:r>
            <a:r>
              <a:rPr lang="en-US" sz="1500" spc="280" dirty="0"/>
              <a:t> </a:t>
            </a:r>
            <a:r>
              <a:rPr lang="en-US" sz="1500" dirty="0"/>
              <a:t>get</a:t>
            </a:r>
            <a:r>
              <a:rPr lang="en-US" sz="1500" spc="290" dirty="0"/>
              <a:t> </a:t>
            </a:r>
            <a:r>
              <a:rPr lang="en-US" sz="1500" dirty="0"/>
              <a:t>much</a:t>
            </a:r>
            <a:r>
              <a:rPr lang="en-US" sz="1500" spc="275" dirty="0"/>
              <a:t> </a:t>
            </a:r>
            <a:r>
              <a:rPr lang="en-US" sz="1500" spc="-10" dirty="0"/>
              <a:t>better performance,</a:t>
            </a:r>
            <a:r>
              <a:rPr lang="en-US" sz="1500" spc="-20" dirty="0"/>
              <a:t> </a:t>
            </a:r>
            <a:r>
              <a:rPr lang="en-US" sz="1500" dirty="0"/>
              <a:t>but</a:t>
            </a:r>
            <a:r>
              <a:rPr lang="en-US" sz="1500" spc="-15" dirty="0"/>
              <a:t> </a:t>
            </a:r>
            <a:r>
              <a:rPr lang="en-US" sz="1500" dirty="0"/>
              <a:t>at</a:t>
            </a:r>
            <a:r>
              <a:rPr lang="en-US" sz="1500" spc="-20" dirty="0"/>
              <a:t> </a:t>
            </a:r>
            <a:r>
              <a:rPr lang="en-US" sz="1500" dirty="0"/>
              <a:t>the</a:t>
            </a:r>
            <a:r>
              <a:rPr lang="en-US" sz="1500" spc="-10" dirty="0"/>
              <a:t> </a:t>
            </a:r>
            <a:r>
              <a:rPr lang="en-US" sz="1500" dirty="0"/>
              <a:t>cost</a:t>
            </a:r>
            <a:r>
              <a:rPr lang="en-US" sz="1500" spc="-15" dirty="0"/>
              <a:t> </a:t>
            </a:r>
            <a:r>
              <a:rPr lang="en-US" sz="1500" dirty="0"/>
              <a:t>of</a:t>
            </a:r>
            <a:r>
              <a:rPr lang="en-US" sz="1500" spc="-20" dirty="0"/>
              <a:t> </a:t>
            </a:r>
            <a:r>
              <a:rPr lang="en-US" sz="1500" dirty="0"/>
              <a:t>having</a:t>
            </a:r>
            <a:r>
              <a:rPr lang="en-US" sz="1500" spc="-15" dirty="0"/>
              <a:t> </a:t>
            </a:r>
            <a:r>
              <a:rPr lang="en-US" sz="1500" dirty="0"/>
              <a:t>a</a:t>
            </a:r>
            <a:r>
              <a:rPr lang="en-US" sz="1500" spc="-20" dirty="0"/>
              <a:t> </a:t>
            </a:r>
            <a:r>
              <a:rPr lang="en-US" sz="1500" dirty="0"/>
              <a:t>more</a:t>
            </a:r>
            <a:r>
              <a:rPr lang="en-US" sz="1500" spc="-20" dirty="0"/>
              <a:t> </a:t>
            </a:r>
            <a:r>
              <a:rPr lang="en-US" sz="1500" dirty="0"/>
              <a:t>complex</a:t>
            </a:r>
            <a:r>
              <a:rPr lang="en-US" sz="1500" spc="-15" dirty="0"/>
              <a:t> </a:t>
            </a:r>
            <a:r>
              <a:rPr lang="en-US" sz="1500" dirty="0"/>
              <a:t>classifier</a:t>
            </a:r>
            <a:r>
              <a:rPr lang="en-US" sz="1500" spc="-20" dirty="0"/>
              <a:t> </a:t>
            </a:r>
            <a:r>
              <a:rPr lang="en-US" sz="1500" spc="-10" dirty="0"/>
              <a:t>right.</a:t>
            </a:r>
            <a:endParaRPr lang="en-US" sz="1500" dirty="0"/>
          </a:p>
          <a:p>
            <a:pPr indent="-228600">
              <a:lnSpc>
                <a:spcPct val="90000"/>
              </a:lnSpc>
              <a:spcBef>
                <a:spcPts val="685"/>
              </a:spcBef>
              <a:buFont typeface="Arial" panose="020B0604020202020204" pitchFamily="34" charset="0"/>
              <a:buChar char="•"/>
            </a:pPr>
            <a:endParaRPr lang="en-US" sz="1500" dirty="0"/>
          </a:p>
          <a:p>
            <a:pPr marL="298450" marR="5080" indent="-228600">
              <a:lnSpc>
                <a:spcPct val="90000"/>
              </a:lnSpc>
              <a:spcBef>
                <a:spcPts val="5"/>
              </a:spcBef>
              <a:buFont typeface="Arial" panose="020B0604020202020204" pitchFamily="34" charset="0"/>
              <a:buChar char="•"/>
            </a:pPr>
            <a:r>
              <a:rPr lang="en-US" sz="1500" dirty="0"/>
              <a:t>earlier</a:t>
            </a:r>
            <a:r>
              <a:rPr lang="en-US" sz="1500" spc="55" dirty="0"/>
              <a:t> </a:t>
            </a:r>
            <a:r>
              <a:rPr lang="en-US" sz="1500" dirty="0"/>
              <a:t>if</a:t>
            </a:r>
            <a:r>
              <a:rPr lang="en-US" sz="1500" spc="60" dirty="0"/>
              <a:t> </a:t>
            </a:r>
            <a:r>
              <a:rPr lang="en-US" sz="1500" dirty="0"/>
              <a:t>you</a:t>
            </a:r>
            <a:r>
              <a:rPr lang="en-US" sz="1500" spc="55" dirty="0"/>
              <a:t> </a:t>
            </a:r>
            <a:r>
              <a:rPr lang="en-US" sz="1500" dirty="0"/>
              <a:t>thought</a:t>
            </a:r>
            <a:r>
              <a:rPr lang="en-US" sz="1500" spc="65" dirty="0"/>
              <a:t> </a:t>
            </a:r>
            <a:r>
              <a:rPr lang="en-US" sz="1500" dirty="0"/>
              <a:t>about</a:t>
            </a:r>
            <a:r>
              <a:rPr lang="en-US" sz="1500" spc="50" dirty="0"/>
              <a:t> </a:t>
            </a:r>
            <a:r>
              <a:rPr lang="en-US" sz="1500" dirty="0"/>
              <a:t>it</a:t>
            </a:r>
            <a:r>
              <a:rPr lang="en-US" sz="1500" spc="55" dirty="0"/>
              <a:t> </a:t>
            </a:r>
            <a:r>
              <a:rPr lang="en-US" sz="1500" dirty="0"/>
              <a:t>in</a:t>
            </a:r>
            <a:r>
              <a:rPr lang="en-US" sz="1500" spc="50" dirty="0"/>
              <a:t> </a:t>
            </a:r>
            <a:r>
              <a:rPr lang="en-US" sz="1500" dirty="0"/>
              <a:t>geometric</a:t>
            </a:r>
            <a:r>
              <a:rPr lang="en-US" sz="1500" spc="55" dirty="0"/>
              <a:t> </a:t>
            </a:r>
            <a:r>
              <a:rPr lang="en-US" sz="1500" dirty="0"/>
              <a:t>terms,</a:t>
            </a:r>
            <a:r>
              <a:rPr lang="en-US" sz="1500" spc="50" dirty="0"/>
              <a:t> </a:t>
            </a:r>
            <a:r>
              <a:rPr lang="en-US" sz="1500" dirty="0"/>
              <a:t>first</a:t>
            </a:r>
            <a:r>
              <a:rPr lang="en-US" sz="1500" spc="55" dirty="0"/>
              <a:t> </a:t>
            </a:r>
            <a:r>
              <a:rPr lang="en-US" sz="1500" dirty="0"/>
              <a:t>you</a:t>
            </a:r>
            <a:r>
              <a:rPr lang="en-US" sz="1500" spc="60" dirty="0"/>
              <a:t> </a:t>
            </a:r>
            <a:r>
              <a:rPr lang="en-US" sz="1500" dirty="0"/>
              <a:t>had</a:t>
            </a:r>
            <a:r>
              <a:rPr lang="en-US" sz="1500" spc="60" dirty="0"/>
              <a:t> </a:t>
            </a:r>
            <a:r>
              <a:rPr lang="en-US" sz="1500" dirty="0"/>
              <a:t>a</a:t>
            </a:r>
            <a:r>
              <a:rPr lang="en-US" sz="1500" spc="45" dirty="0"/>
              <a:t> </a:t>
            </a:r>
            <a:r>
              <a:rPr lang="en-US" sz="1500" dirty="0"/>
              <a:t>line</a:t>
            </a:r>
            <a:r>
              <a:rPr lang="en-US" sz="1500" spc="50" dirty="0"/>
              <a:t> </a:t>
            </a:r>
            <a:r>
              <a:rPr lang="en-US" sz="1500" dirty="0"/>
              <a:t>that</a:t>
            </a:r>
            <a:r>
              <a:rPr lang="en-US" sz="1500" spc="60" dirty="0"/>
              <a:t> </a:t>
            </a:r>
            <a:r>
              <a:rPr lang="en-US" sz="1500" dirty="0"/>
              <a:t>was</a:t>
            </a:r>
            <a:r>
              <a:rPr lang="en-US" sz="1500" spc="50" dirty="0"/>
              <a:t> </a:t>
            </a:r>
            <a:r>
              <a:rPr lang="en-US" sz="1500" dirty="0"/>
              <a:t>parallel</a:t>
            </a:r>
            <a:r>
              <a:rPr lang="en-US" sz="1500" spc="65" dirty="0"/>
              <a:t> </a:t>
            </a:r>
            <a:r>
              <a:rPr lang="en-US" sz="1500" spc="-25" dirty="0"/>
              <a:t>to </a:t>
            </a:r>
            <a:r>
              <a:rPr lang="en-US" sz="1500" dirty="0"/>
              <a:t>the</a:t>
            </a:r>
            <a:r>
              <a:rPr lang="en-US" sz="1500" spc="95" dirty="0"/>
              <a:t> </a:t>
            </a:r>
            <a:r>
              <a:rPr lang="en-US" sz="1500" spc="-10" dirty="0"/>
              <a:t>y-</a:t>
            </a:r>
            <a:r>
              <a:rPr lang="en-US" sz="1500" dirty="0"/>
              <a:t>axis</a:t>
            </a:r>
            <a:r>
              <a:rPr lang="en-US" sz="1500" spc="105" dirty="0"/>
              <a:t> </a:t>
            </a:r>
            <a:r>
              <a:rPr lang="en-US" sz="1500" dirty="0"/>
              <a:t>therefore,</a:t>
            </a:r>
            <a:r>
              <a:rPr lang="en-US" sz="1500" spc="100" dirty="0"/>
              <a:t> </a:t>
            </a:r>
            <a:r>
              <a:rPr lang="en-US" sz="1500" dirty="0"/>
              <a:t>I</a:t>
            </a:r>
            <a:r>
              <a:rPr lang="en-US" sz="1500" spc="85" dirty="0"/>
              <a:t> </a:t>
            </a:r>
            <a:r>
              <a:rPr lang="en-US" sz="1500" dirty="0"/>
              <a:t>just</a:t>
            </a:r>
            <a:r>
              <a:rPr lang="en-US" sz="1500" spc="105" dirty="0"/>
              <a:t> </a:t>
            </a:r>
            <a:r>
              <a:rPr lang="en-US" sz="1500" dirty="0"/>
              <a:t>needed</a:t>
            </a:r>
            <a:r>
              <a:rPr lang="en-US" sz="1500" spc="100" dirty="0"/>
              <a:t> </a:t>
            </a:r>
            <a:r>
              <a:rPr lang="en-US" sz="1500" dirty="0"/>
              <a:t>to</a:t>
            </a:r>
            <a:r>
              <a:rPr lang="en-US" sz="1500" spc="105" dirty="0"/>
              <a:t> </a:t>
            </a:r>
            <a:r>
              <a:rPr lang="en-US" sz="1500" dirty="0"/>
              <a:t>define</a:t>
            </a:r>
            <a:r>
              <a:rPr lang="en-US" sz="1500" spc="95" dirty="0"/>
              <a:t> </a:t>
            </a:r>
            <a:r>
              <a:rPr lang="en-US" sz="1500" dirty="0"/>
              <a:t>an</a:t>
            </a:r>
            <a:r>
              <a:rPr lang="en-US" sz="1500" spc="95" dirty="0"/>
              <a:t> </a:t>
            </a:r>
            <a:r>
              <a:rPr lang="en-US" sz="1500" dirty="0"/>
              <a:t>intercept</a:t>
            </a:r>
            <a:r>
              <a:rPr lang="en-US" sz="1500" spc="105" dirty="0"/>
              <a:t> </a:t>
            </a:r>
            <a:r>
              <a:rPr lang="en-US" sz="1500" dirty="0"/>
              <a:t>on</a:t>
            </a:r>
            <a:r>
              <a:rPr lang="en-US" sz="1500" spc="100" dirty="0"/>
              <a:t> </a:t>
            </a:r>
            <a:r>
              <a:rPr lang="en-US" sz="1500" dirty="0"/>
              <a:t>the</a:t>
            </a:r>
            <a:r>
              <a:rPr lang="en-US" sz="1500" spc="95" dirty="0"/>
              <a:t> </a:t>
            </a:r>
            <a:r>
              <a:rPr lang="en-US" sz="1500" dirty="0"/>
              <a:t>x-axis</a:t>
            </a:r>
            <a:r>
              <a:rPr lang="en-US" sz="1500" spc="105" dirty="0"/>
              <a:t> </a:t>
            </a:r>
            <a:r>
              <a:rPr lang="en-US" sz="1500" dirty="0"/>
              <a:t>.</a:t>
            </a:r>
            <a:r>
              <a:rPr lang="en-US" sz="1500" spc="105" dirty="0"/>
              <a:t> </a:t>
            </a:r>
          </a:p>
          <a:p>
            <a:pPr marL="298450" marR="5080" indent="-228600">
              <a:lnSpc>
                <a:spcPct val="90000"/>
              </a:lnSpc>
              <a:spcBef>
                <a:spcPts val="5"/>
              </a:spcBef>
              <a:buFont typeface="Arial" panose="020B0604020202020204" pitchFamily="34" charset="0"/>
              <a:buChar char="•"/>
            </a:pPr>
            <a:r>
              <a:rPr lang="en-US" sz="1500" dirty="0"/>
              <a:t>Then</a:t>
            </a:r>
            <a:r>
              <a:rPr lang="en-US" sz="1500" spc="-15" dirty="0"/>
              <a:t> </a:t>
            </a:r>
            <a:r>
              <a:rPr lang="en-US" sz="1500" dirty="0"/>
              <a:t>the</a:t>
            </a:r>
            <a:r>
              <a:rPr lang="en-US" sz="1500" spc="-20" dirty="0"/>
              <a:t> </a:t>
            </a:r>
            <a:r>
              <a:rPr lang="en-US" sz="1500" spc="-10" dirty="0"/>
              <a:t>second </a:t>
            </a:r>
            <a:r>
              <a:rPr lang="en-US" sz="1500" dirty="0"/>
              <a:t>function</a:t>
            </a:r>
            <a:r>
              <a:rPr lang="en-US" sz="1500" spc="45" dirty="0"/>
              <a:t> </a:t>
            </a:r>
            <a:r>
              <a:rPr lang="en-US" sz="1500" dirty="0"/>
              <a:t>was</a:t>
            </a:r>
            <a:r>
              <a:rPr lang="en-US" sz="1500" spc="45" dirty="0"/>
              <a:t> </a:t>
            </a:r>
            <a:r>
              <a:rPr lang="en-US" sz="1500" dirty="0"/>
              <a:t>a</a:t>
            </a:r>
            <a:r>
              <a:rPr lang="en-US" sz="1500" spc="40" dirty="0"/>
              <a:t> </a:t>
            </a:r>
            <a:r>
              <a:rPr lang="en-US" sz="1500" dirty="0"/>
              <a:t>slanting</a:t>
            </a:r>
            <a:r>
              <a:rPr lang="en-US" sz="1500" spc="50" dirty="0"/>
              <a:t> </a:t>
            </a:r>
            <a:r>
              <a:rPr lang="en-US" sz="1500" dirty="0"/>
              <a:t>line</a:t>
            </a:r>
            <a:r>
              <a:rPr lang="en-US" sz="1500" spc="40" dirty="0"/>
              <a:t> </a:t>
            </a:r>
            <a:r>
              <a:rPr lang="en-US" sz="1500" dirty="0"/>
              <a:t>like</a:t>
            </a:r>
            <a:r>
              <a:rPr lang="en-US" sz="1500" spc="40" dirty="0"/>
              <a:t> </a:t>
            </a:r>
            <a:r>
              <a:rPr lang="en-US" sz="1500" dirty="0"/>
              <a:t>that,</a:t>
            </a:r>
            <a:r>
              <a:rPr lang="en-US" sz="1500" spc="35" dirty="0"/>
              <a:t> </a:t>
            </a:r>
            <a:r>
              <a:rPr lang="en-US" sz="1500" dirty="0"/>
              <a:t>so</a:t>
            </a:r>
            <a:r>
              <a:rPr lang="en-US" sz="1500" spc="45" dirty="0"/>
              <a:t> </a:t>
            </a:r>
            <a:r>
              <a:rPr lang="en-US" sz="1500" dirty="0"/>
              <a:t>I</a:t>
            </a:r>
            <a:r>
              <a:rPr lang="en-US" sz="1500" spc="35" dirty="0"/>
              <a:t> </a:t>
            </a:r>
            <a:r>
              <a:rPr lang="en-US" sz="1500" dirty="0"/>
              <a:t>needed</a:t>
            </a:r>
            <a:r>
              <a:rPr lang="en-US" sz="1500" spc="45" dirty="0"/>
              <a:t> </a:t>
            </a:r>
            <a:r>
              <a:rPr lang="en-US" sz="1500" dirty="0"/>
              <a:t>to</a:t>
            </a:r>
            <a:r>
              <a:rPr lang="en-US" sz="1500" spc="45" dirty="0"/>
              <a:t> </a:t>
            </a:r>
            <a:r>
              <a:rPr lang="en-US" sz="1500" dirty="0"/>
              <a:t>define</a:t>
            </a:r>
            <a:r>
              <a:rPr lang="en-US" sz="1500" spc="40" dirty="0"/>
              <a:t> </a:t>
            </a:r>
            <a:r>
              <a:rPr lang="en-US" sz="1500" dirty="0"/>
              <a:t>both</a:t>
            </a:r>
            <a:r>
              <a:rPr lang="en-US" sz="1500" spc="45" dirty="0"/>
              <a:t> </a:t>
            </a:r>
            <a:r>
              <a:rPr lang="en-US" sz="1500" dirty="0"/>
              <a:t>the</a:t>
            </a:r>
            <a:r>
              <a:rPr lang="en-US" sz="1500" spc="45" dirty="0"/>
              <a:t> </a:t>
            </a:r>
            <a:r>
              <a:rPr lang="en-US" sz="1500" dirty="0"/>
              <a:t>intercept</a:t>
            </a:r>
            <a:r>
              <a:rPr lang="en-US" sz="1500" spc="85" dirty="0"/>
              <a:t> </a:t>
            </a:r>
            <a:r>
              <a:rPr lang="en-US" sz="1500" dirty="0"/>
              <a:t>and</a:t>
            </a:r>
            <a:r>
              <a:rPr lang="en-US" sz="1500" spc="50" dirty="0"/>
              <a:t> </a:t>
            </a:r>
            <a:r>
              <a:rPr lang="en-US" sz="1500" spc="-25" dirty="0"/>
              <a:t>the </a:t>
            </a:r>
            <a:r>
              <a:rPr lang="en-US" sz="1500" dirty="0"/>
              <a:t>slope</a:t>
            </a:r>
            <a:r>
              <a:rPr lang="en-US" sz="1500" spc="-30" dirty="0"/>
              <a:t> </a:t>
            </a:r>
            <a:r>
              <a:rPr lang="en-US" sz="1500" spc="-10" dirty="0"/>
              <a:t>. </a:t>
            </a:r>
          </a:p>
          <a:p>
            <a:pPr marL="298450" marR="5080" indent="-228600">
              <a:lnSpc>
                <a:spcPct val="90000"/>
              </a:lnSpc>
              <a:spcBef>
                <a:spcPts val="5"/>
              </a:spcBef>
              <a:buFont typeface="Arial" panose="020B0604020202020204" pitchFamily="34" charset="0"/>
              <a:buChar char="•"/>
            </a:pPr>
            <a:r>
              <a:rPr lang="en-US" sz="1500" dirty="0"/>
              <a:t>And</a:t>
            </a:r>
            <a:r>
              <a:rPr lang="en-US" sz="1500" spc="-10" dirty="0"/>
              <a:t> </a:t>
            </a:r>
            <a:r>
              <a:rPr lang="en-US" sz="1500" dirty="0"/>
              <a:t>now</a:t>
            </a:r>
            <a:r>
              <a:rPr lang="en-US" sz="1500" spc="-10" dirty="0"/>
              <a:t> </a:t>
            </a:r>
            <a:r>
              <a:rPr lang="en-US" sz="1500" dirty="0"/>
              <a:t>here</a:t>
            </a:r>
            <a:r>
              <a:rPr lang="en-US" sz="1500" spc="-15" dirty="0"/>
              <a:t> </a:t>
            </a:r>
            <a:r>
              <a:rPr lang="en-US" sz="1500" dirty="0"/>
              <a:t>it</a:t>
            </a:r>
            <a:r>
              <a:rPr lang="en-US" sz="1500" spc="-5" dirty="0"/>
              <a:t> </a:t>
            </a:r>
            <a:r>
              <a:rPr lang="en-US" sz="1500" dirty="0"/>
              <a:t>is</a:t>
            </a:r>
            <a:r>
              <a:rPr lang="en-US" sz="1500" spc="-5" dirty="0"/>
              <a:t> </a:t>
            </a:r>
            <a:r>
              <a:rPr lang="en-US" sz="1500" dirty="0"/>
              <a:t>now</a:t>
            </a:r>
            <a:r>
              <a:rPr lang="en-US" sz="1500" spc="-10" dirty="0"/>
              <a:t> </a:t>
            </a:r>
            <a:r>
              <a:rPr lang="en-US" sz="1500" dirty="0"/>
              <a:t>a quadratic</a:t>
            </a:r>
            <a:r>
              <a:rPr lang="en-US" sz="1500" spc="5" dirty="0"/>
              <a:t> </a:t>
            </a:r>
            <a:r>
              <a:rPr lang="en-US" sz="1500" dirty="0"/>
              <a:t>so</a:t>
            </a:r>
            <a:r>
              <a:rPr lang="en-US" sz="1500" spc="5" dirty="0"/>
              <a:t> </a:t>
            </a:r>
            <a:r>
              <a:rPr lang="en-US" sz="1500" dirty="0"/>
              <a:t>I</a:t>
            </a:r>
            <a:r>
              <a:rPr lang="en-US" sz="1500" spc="-10" dirty="0"/>
              <a:t> </a:t>
            </a:r>
            <a:r>
              <a:rPr lang="en-US" sz="1500" dirty="0"/>
              <a:t>have to</a:t>
            </a:r>
            <a:r>
              <a:rPr lang="en-US" sz="1500" spc="-5" dirty="0"/>
              <a:t> </a:t>
            </a:r>
            <a:r>
              <a:rPr lang="en-US" sz="1500" dirty="0"/>
              <a:t>define</a:t>
            </a:r>
            <a:r>
              <a:rPr lang="en-US" sz="1500" spc="-15" dirty="0"/>
              <a:t> </a:t>
            </a:r>
            <a:r>
              <a:rPr lang="en-US" sz="1500" dirty="0"/>
              <a:t>three</a:t>
            </a:r>
            <a:r>
              <a:rPr lang="en-US" sz="1500" spc="-10" dirty="0"/>
              <a:t> </a:t>
            </a:r>
            <a:r>
              <a:rPr lang="en-US" sz="1500" dirty="0"/>
              <a:t>parameters</a:t>
            </a:r>
            <a:r>
              <a:rPr lang="en-US" sz="1500" spc="-10" dirty="0"/>
              <a:t> </a:t>
            </a:r>
            <a:r>
              <a:rPr lang="en-US" sz="1500" dirty="0"/>
              <a:t>right. So</a:t>
            </a:r>
            <a:r>
              <a:rPr lang="en-US" sz="1500" spc="-5" dirty="0"/>
              <a:t> </a:t>
            </a:r>
            <a:r>
              <a:rPr lang="en-US" sz="1500" dirty="0"/>
              <a:t>I</a:t>
            </a:r>
            <a:r>
              <a:rPr lang="en-US" sz="1500" spc="-10" dirty="0"/>
              <a:t> </a:t>
            </a:r>
            <a:r>
              <a:rPr lang="en-US" sz="1500" dirty="0"/>
              <a:t>have to</a:t>
            </a:r>
            <a:r>
              <a:rPr lang="en-US" sz="1500" spc="-5" dirty="0"/>
              <a:t> </a:t>
            </a:r>
            <a:r>
              <a:rPr lang="en-US" sz="1500" spc="-10" dirty="0"/>
              <a:t>define </a:t>
            </a:r>
            <a:r>
              <a:rPr lang="en-US" sz="1500" dirty="0"/>
              <a:t>something</a:t>
            </a:r>
            <a:r>
              <a:rPr lang="en-US" sz="1500" spc="5" dirty="0"/>
              <a:t> </a:t>
            </a:r>
            <a:r>
              <a:rPr lang="en-US" sz="1500" dirty="0"/>
              <a:t>like ax</a:t>
            </a:r>
            <a:r>
              <a:rPr lang="en-US" sz="1500" baseline="31250" dirty="0"/>
              <a:t>2</a:t>
            </a:r>
            <a:r>
              <a:rPr lang="en-US" sz="1500" dirty="0"/>
              <a:t>+ </a:t>
            </a:r>
            <a:r>
              <a:rPr lang="en-US" sz="1500" dirty="0" err="1"/>
              <a:t>bx+c</a:t>
            </a:r>
            <a:r>
              <a:rPr lang="en-US" sz="1500" dirty="0"/>
              <a:t>,</a:t>
            </a:r>
            <a:r>
              <a:rPr lang="en-US" sz="1500" spc="5" dirty="0"/>
              <a:t> </a:t>
            </a:r>
            <a:r>
              <a:rPr lang="en-US" sz="1500" dirty="0"/>
              <a:t>so</a:t>
            </a:r>
            <a:r>
              <a:rPr lang="en-US" sz="1500" spc="20" dirty="0"/>
              <a:t> </a:t>
            </a:r>
            <a:r>
              <a:rPr lang="en-US" sz="1500" dirty="0"/>
              <a:t>I</a:t>
            </a:r>
            <a:r>
              <a:rPr lang="en-US" sz="1500" spc="-10" dirty="0"/>
              <a:t> </a:t>
            </a:r>
            <a:r>
              <a:rPr lang="en-US" sz="1500" dirty="0"/>
              <a:t>have defined</a:t>
            </a:r>
            <a:r>
              <a:rPr lang="en-US" sz="1500" spc="5" dirty="0"/>
              <a:t> </a:t>
            </a:r>
            <a:r>
              <a:rPr lang="en-US" sz="1500" dirty="0"/>
              <a:t>the</a:t>
            </a:r>
            <a:r>
              <a:rPr lang="en-US" sz="1500" spc="5" dirty="0"/>
              <a:t> </a:t>
            </a:r>
            <a:r>
              <a:rPr lang="en-US" sz="1500" dirty="0"/>
              <a:t>a,</a:t>
            </a:r>
            <a:r>
              <a:rPr lang="en-US" sz="1500" spc="5" dirty="0"/>
              <a:t> </a:t>
            </a:r>
            <a:r>
              <a:rPr lang="en-US" sz="1500" dirty="0"/>
              <a:t>b,</a:t>
            </a:r>
            <a:r>
              <a:rPr lang="en-US" sz="1500" spc="5" dirty="0"/>
              <a:t> </a:t>
            </a:r>
            <a:r>
              <a:rPr lang="en-US" sz="1500" dirty="0"/>
              <a:t>c</a:t>
            </a:r>
            <a:r>
              <a:rPr lang="en-US" sz="1500" spc="25" dirty="0"/>
              <a:t> </a:t>
            </a:r>
            <a:r>
              <a:rPr lang="en-US" sz="1500" dirty="0"/>
              <a:t>–</a:t>
            </a:r>
            <a:r>
              <a:rPr lang="en-US" sz="1500" spc="5" dirty="0"/>
              <a:t> </a:t>
            </a:r>
            <a:r>
              <a:rPr lang="en-US" sz="1500" dirty="0"/>
              <a:t>the</a:t>
            </a:r>
            <a:r>
              <a:rPr lang="en-US" sz="1500" spc="5" dirty="0"/>
              <a:t> </a:t>
            </a:r>
            <a:r>
              <a:rPr lang="en-US" sz="1500" dirty="0"/>
              <a:t>three parameters</a:t>
            </a:r>
            <a:r>
              <a:rPr lang="en-US" sz="1500" spc="5" dirty="0"/>
              <a:t> </a:t>
            </a:r>
            <a:r>
              <a:rPr lang="en-US" sz="1500" dirty="0"/>
              <a:t>to</a:t>
            </a:r>
            <a:r>
              <a:rPr lang="en-US" sz="1500" spc="10" dirty="0"/>
              <a:t> </a:t>
            </a:r>
            <a:r>
              <a:rPr lang="en-US" sz="1500" dirty="0"/>
              <a:t>find</a:t>
            </a:r>
            <a:r>
              <a:rPr lang="en-US" sz="1500" spc="5" dirty="0"/>
              <a:t> </a:t>
            </a:r>
            <a:r>
              <a:rPr lang="en-US" sz="1500" spc="-25" dirty="0"/>
              <a:t>the </a:t>
            </a:r>
            <a:r>
              <a:rPr lang="en-US" sz="1500" dirty="0"/>
              <a:t>quadratic,</a:t>
            </a:r>
            <a:r>
              <a:rPr lang="en-US" sz="1500" spc="-30" dirty="0"/>
              <a:t> </a:t>
            </a:r>
            <a:r>
              <a:rPr lang="en-US" sz="1500" dirty="0"/>
              <a:t>and</a:t>
            </a:r>
            <a:r>
              <a:rPr lang="en-US" sz="1500" spc="-15" dirty="0"/>
              <a:t> </a:t>
            </a:r>
            <a:r>
              <a:rPr lang="en-US" sz="1500" dirty="0"/>
              <a:t>I</a:t>
            </a:r>
            <a:r>
              <a:rPr lang="en-US" sz="1500" spc="-25" dirty="0"/>
              <a:t> </a:t>
            </a:r>
            <a:r>
              <a:rPr lang="en-US" sz="1500" dirty="0"/>
              <a:t>am</a:t>
            </a:r>
            <a:r>
              <a:rPr lang="en-US" sz="1500" spc="-25" dirty="0"/>
              <a:t> </a:t>
            </a:r>
            <a:r>
              <a:rPr lang="en-US" sz="1500" dirty="0"/>
              <a:t>getting</a:t>
            </a:r>
            <a:r>
              <a:rPr lang="en-US" sz="1500" spc="-25" dirty="0"/>
              <a:t> </a:t>
            </a:r>
            <a:r>
              <a:rPr lang="en-US" sz="1500" dirty="0"/>
              <a:t>better</a:t>
            </a:r>
            <a:r>
              <a:rPr lang="en-US" sz="1500" spc="-25" dirty="0"/>
              <a:t> </a:t>
            </a:r>
            <a:r>
              <a:rPr lang="en-US" sz="1500" spc="-10" dirty="0"/>
              <a:t>performance.</a:t>
            </a:r>
            <a:endParaRPr lang="en-US" sz="1500" dirty="0"/>
          </a:p>
          <a:p>
            <a:pPr marL="298450" marR="5080" indent="-228600">
              <a:lnSpc>
                <a:spcPct val="90000"/>
              </a:lnSpc>
              <a:spcBef>
                <a:spcPts val="5"/>
              </a:spcBef>
              <a:buFont typeface="Arial" panose="020B0604020202020204" pitchFamily="34" charset="0"/>
              <a:buChar char="•"/>
            </a:pP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19967149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8631348" y="490493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A diagram of a classifier&#10;&#10;Description automatically generated">
            <a:extLst>
              <a:ext uri="{FF2B5EF4-FFF2-40B4-BE49-F238E27FC236}">
                <a16:creationId xmlns:a16="http://schemas.microsoft.com/office/drawing/2014/main" id="{AF654F5D-398C-B7FF-9693-ADD7FD8C06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182" y="1970631"/>
            <a:ext cx="4777381" cy="2746994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4C75B9A-F611-9400-F10B-1B1054ACD5F5}"/>
              </a:ext>
            </a:extLst>
          </p:cNvPr>
          <p:cNvSpPr txBox="1"/>
          <p:nvPr/>
        </p:nvSpPr>
        <p:spPr>
          <a:xfrm>
            <a:off x="5894962" y="1984443"/>
            <a:ext cx="5458838" cy="4192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98450" marR="5080" indent="-228600">
              <a:lnSpc>
                <a:spcPct val="90000"/>
              </a:lnSpc>
              <a:spcBef>
                <a:spcPts val="105"/>
              </a:spcBef>
              <a:buFont typeface="Arial" panose="020B0604020202020204" pitchFamily="34" charset="0"/>
              <a:buChar char="•"/>
            </a:pPr>
            <a:r>
              <a:rPr lang="en-US" sz="1500"/>
              <a:t>can</a:t>
            </a:r>
            <a:r>
              <a:rPr lang="en-US" sz="1500" spc="35"/>
              <a:t> </a:t>
            </a:r>
            <a:r>
              <a:rPr lang="en-US" sz="1500"/>
              <a:t>you</a:t>
            </a:r>
            <a:r>
              <a:rPr lang="en-US" sz="1500" spc="35"/>
              <a:t> </a:t>
            </a:r>
            <a:r>
              <a:rPr lang="en-US" sz="1500"/>
              <a:t>do</a:t>
            </a:r>
            <a:r>
              <a:rPr lang="en-US" sz="1500" spc="35"/>
              <a:t> </a:t>
            </a:r>
            <a:r>
              <a:rPr lang="en-US" sz="1500"/>
              <a:t>better</a:t>
            </a:r>
            <a:r>
              <a:rPr lang="en-US" sz="1500" spc="35"/>
              <a:t> </a:t>
            </a:r>
            <a:r>
              <a:rPr lang="en-US" sz="1500"/>
              <a:t>than</a:t>
            </a:r>
            <a:r>
              <a:rPr lang="en-US" sz="1500" spc="35"/>
              <a:t> </a:t>
            </a:r>
            <a:r>
              <a:rPr lang="en-US" sz="1500"/>
              <a:t>this?</a:t>
            </a:r>
            <a:r>
              <a:rPr lang="en-US" sz="1500" spc="35"/>
              <a:t> </a:t>
            </a:r>
          </a:p>
          <a:p>
            <a:pPr marL="298450" marR="5080" indent="-228600">
              <a:lnSpc>
                <a:spcPct val="90000"/>
              </a:lnSpc>
              <a:spcBef>
                <a:spcPts val="105"/>
              </a:spcBef>
              <a:buFont typeface="Arial" panose="020B0604020202020204" pitchFamily="34" charset="0"/>
              <a:buChar char="•"/>
            </a:pPr>
            <a:r>
              <a:rPr lang="en-US" sz="1500"/>
              <a:t>that</a:t>
            </a:r>
            <a:r>
              <a:rPr lang="en-US" sz="1500" spc="35"/>
              <a:t> </a:t>
            </a:r>
            <a:r>
              <a:rPr lang="en-US" sz="1500"/>
              <a:t>somehow</a:t>
            </a:r>
            <a:r>
              <a:rPr lang="en-US" sz="1500" spc="35"/>
              <a:t> </a:t>
            </a:r>
            <a:r>
              <a:rPr lang="en-US" sz="1500"/>
              <a:t>does</a:t>
            </a:r>
            <a:r>
              <a:rPr lang="en-US" sz="1500" spc="40"/>
              <a:t> </a:t>
            </a:r>
            <a:r>
              <a:rPr lang="en-US" sz="1500"/>
              <a:t>not</a:t>
            </a:r>
            <a:r>
              <a:rPr lang="en-US" sz="1500" spc="40"/>
              <a:t> </a:t>
            </a:r>
            <a:r>
              <a:rPr lang="en-US" sz="1500"/>
              <a:t>seem</a:t>
            </a:r>
            <a:r>
              <a:rPr lang="en-US" sz="1500" spc="40"/>
              <a:t> </a:t>
            </a:r>
            <a:r>
              <a:rPr lang="en-US" sz="1500"/>
              <a:t>correct</a:t>
            </a:r>
          </a:p>
          <a:p>
            <a:pPr marL="298450" marR="5080" indent="-228600">
              <a:lnSpc>
                <a:spcPct val="90000"/>
              </a:lnSpc>
              <a:spcBef>
                <a:spcPts val="105"/>
              </a:spcBef>
              <a:buFont typeface="Arial" panose="020B0604020202020204" pitchFamily="34" charset="0"/>
              <a:buChar char="•"/>
            </a:pPr>
            <a:r>
              <a:rPr lang="en-US" sz="1500" spc="40"/>
              <a:t> </a:t>
            </a:r>
            <a:r>
              <a:rPr lang="en-US" sz="1500"/>
              <a:t>seems</a:t>
            </a:r>
            <a:r>
              <a:rPr lang="en-US" sz="1500" spc="40"/>
              <a:t> </a:t>
            </a:r>
            <a:r>
              <a:rPr lang="en-US" sz="1500"/>
              <a:t>to</a:t>
            </a:r>
            <a:r>
              <a:rPr lang="en-US" sz="1500" spc="40"/>
              <a:t> </a:t>
            </a:r>
            <a:r>
              <a:rPr lang="en-US" sz="1500"/>
              <a:t>be</a:t>
            </a:r>
            <a:r>
              <a:rPr lang="en-US" sz="1500" spc="30"/>
              <a:t> </a:t>
            </a:r>
            <a:r>
              <a:rPr lang="en-US" sz="1500" spc="-25"/>
              <a:t>too </a:t>
            </a:r>
            <a:r>
              <a:rPr lang="en-US" sz="1500"/>
              <a:t>complex</a:t>
            </a:r>
            <a:r>
              <a:rPr lang="en-US" sz="1500" spc="25"/>
              <a:t> </a:t>
            </a:r>
            <a:r>
              <a:rPr lang="en-US" sz="1500"/>
              <a:t>a</a:t>
            </a:r>
            <a:r>
              <a:rPr lang="en-US" sz="1500" spc="20"/>
              <a:t> </a:t>
            </a:r>
            <a:r>
              <a:rPr lang="en-US" sz="1500"/>
              <a:t>function</a:t>
            </a:r>
            <a:r>
              <a:rPr lang="en-US" sz="1500" spc="25"/>
              <a:t> </a:t>
            </a:r>
            <a:r>
              <a:rPr lang="en-US" sz="1500"/>
              <a:t>just</a:t>
            </a:r>
            <a:r>
              <a:rPr lang="en-US" sz="1500" spc="30"/>
              <a:t> </a:t>
            </a:r>
            <a:r>
              <a:rPr lang="en-US" sz="1500"/>
              <a:t>to</a:t>
            </a:r>
            <a:r>
              <a:rPr lang="en-US" sz="1500" spc="25"/>
              <a:t> </a:t>
            </a:r>
            <a:r>
              <a:rPr lang="en-US" sz="1500"/>
              <a:t>be</a:t>
            </a:r>
            <a:r>
              <a:rPr lang="en-US" sz="1500" spc="25"/>
              <a:t> </a:t>
            </a:r>
            <a:r>
              <a:rPr lang="en-US" sz="1500"/>
              <a:t>getting</a:t>
            </a:r>
            <a:r>
              <a:rPr lang="en-US" sz="1500" spc="25"/>
              <a:t> </a:t>
            </a:r>
            <a:r>
              <a:rPr lang="en-US" sz="1500"/>
              <a:t>this</a:t>
            </a:r>
            <a:r>
              <a:rPr lang="en-US" sz="1500" spc="25"/>
              <a:t> </a:t>
            </a:r>
            <a:r>
              <a:rPr lang="en-US" sz="1500"/>
              <a:t>one</a:t>
            </a:r>
            <a:r>
              <a:rPr lang="en-US" sz="1500" spc="20"/>
              <a:t> </a:t>
            </a:r>
            <a:r>
              <a:rPr lang="en-US" sz="1500"/>
              <a:t>point</a:t>
            </a:r>
            <a:r>
              <a:rPr lang="en-US" sz="1500" spc="30"/>
              <a:t> </a:t>
            </a:r>
            <a:r>
              <a:rPr lang="en-US" sz="1500"/>
              <a:t>there</a:t>
            </a:r>
            <a:r>
              <a:rPr lang="en-US" sz="1500" spc="25"/>
              <a:t> </a:t>
            </a:r>
            <a:r>
              <a:rPr lang="en-US" sz="1500"/>
              <a:t>right.</a:t>
            </a:r>
            <a:r>
              <a:rPr lang="en-US" sz="1500" spc="25"/>
              <a:t> </a:t>
            </a:r>
          </a:p>
          <a:p>
            <a:pPr marL="298450" marR="5080" indent="-228600">
              <a:lnSpc>
                <a:spcPct val="90000"/>
              </a:lnSpc>
              <a:spcBef>
                <a:spcPts val="105"/>
              </a:spcBef>
              <a:buFont typeface="Arial" panose="020B0604020202020204" pitchFamily="34" charset="0"/>
              <a:buChar char="•"/>
            </a:pPr>
            <a:r>
              <a:rPr lang="en-US" sz="1500" spc="30"/>
              <a:t> </a:t>
            </a:r>
            <a:r>
              <a:rPr lang="en-US" sz="1500"/>
              <a:t>I</a:t>
            </a:r>
            <a:r>
              <a:rPr lang="en-US" sz="1500" spc="15"/>
              <a:t> </a:t>
            </a:r>
            <a:r>
              <a:rPr lang="en-US" sz="1500"/>
              <a:t>am</a:t>
            </a:r>
            <a:r>
              <a:rPr lang="en-US" sz="1500" spc="25"/>
              <a:t> </a:t>
            </a:r>
            <a:r>
              <a:rPr lang="en-US" sz="1500"/>
              <a:t>not</a:t>
            </a:r>
            <a:r>
              <a:rPr lang="en-US" sz="1500" spc="25"/>
              <a:t> </a:t>
            </a:r>
            <a:r>
              <a:rPr lang="en-US" sz="1500" spc="-20"/>
              <a:t>even </a:t>
            </a:r>
            <a:r>
              <a:rPr lang="en-US" sz="1500"/>
              <a:t>sure</a:t>
            </a:r>
            <a:r>
              <a:rPr lang="en-US" sz="1500" spc="-5"/>
              <a:t> </a:t>
            </a:r>
            <a:r>
              <a:rPr lang="en-US" sz="1500"/>
              <a:t>how</a:t>
            </a:r>
            <a:r>
              <a:rPr lang="en-US" sz="1500" spc="10"/>
              <a:t> </a:t>
            </a:r>
            <a:r>
              <a:rPr lang="en-US" sz="1500"/>
              <a:t>many parameters</a:t>
            </a:r>
            <a:r>
              <a:rPr lang="en-US" sz="1500" spc="5"/>
              <a:t> </a:t>
            </a:r>
            <a:r>
              <a:rPr lang="en-US" sz="1500"/>
              <a:t>you need</a:t>
            </a:r>
            <a:r>
              <a:rPr lang="en-US" sz="1500" spc="10"/>
              <a:t> </a:t>
            </a:r>
            <a:r>
              <a:rPr lang="en-US" sz="1500"/>
              <a:t>for</a:t>
            </a:r>
            <a:r>
              <a:rPr lang="en-US" sz="1500" spc="5"/>
              <a:t> </a:t>
            </a:r>
            <a:r>
              <a:rPr lang="en-US" sz="1500"/>
              <a:t>drawing</a:t>
            </a:r>
            <a:r>
              <a:rPr lang="en-US" sz="1500" spc="10"/>
              <a:t> </a:t>
            </a:r>
            <a:r>
              <a:rPr lang="en-US" sz="1500"/>
              <a:t>that</a:t>
            </a:r>
            <a:r>
              <a:rPr lang="en-US" sz="1500" spc="10"/>
              <a:t> </a:t>
            </a:r>
          </a:p>
          <a:p>
            <a:pPr marL="298450" marR="5080" indent="-228600">
              <a:lnSpc>
                <a:spcPct val="90000"/>
              </a:lnSpc>
              <a:spcBef>
                <a:spcPts val="105"/>
              </a:spcBef>
              <a:buFont typeface="Arial" panose="020B0604020202020204" pitchFamily="34" charset="0"/>
              <a:buChar char="•"/>
            </a:pPr>
            <a:r>
              <a:rPr lang="en-US" sz="1500"/>
              <a:t>I</a:t>
            </a:r>
            <a:r>
              <a:rPr lang="en-US" sz="1500" spc="-20"/>
              <a:t> </a:t>
            </a:r>
            <a:r>
              <a:rPr lang="en-US" sz="1500"/>
              <a:t>am</a:t>
            </a:r>
            <a:r>
              <a:rPr lang="en-US" sz="1500" spc="5"/>
              <a:t> </a:t>
            </a:r>
            <a:r>
              <a:rPr lang="en-US" sz="1500"/>
              <a:t>pretty</a:t>
            </a:r>
            <a:r>
              <a:rPr lang="en-US" sz="1500" spc="-5"/>
              <a:t> </a:t>
            </a:r>
            <a:r>
              <a:rPr lang="en-US" sz="1500"/>
              <a:t>sure</a:t>
            </a:r>
            <a:r>
              <a:rPr lang="en-US" sz="1500" spc="-5"/>
              <a:t> </a:t>
            </a:r>
            <a:r>
              <a:rPr lang="en-US" sz="1500"/>
              <a:t>that</a:t>
            </a:r>
            <a:r>
              <a:rPr lang="en-US" sz="1500" spc="-5"/>
              <a:t> </a:t>
            </a:r>
            <a:r>
              <a:rPr lang="en-US" sz="1500"/>
              <a:t>it</a:t>
            </a:r>
            <a:r>
              <a:rPr lang="en-US" sz="1500" spc="-5"/>
              <a:t> </a:t>
            </a:r>
            <a:r>
              <a:rPr lang="en-US" sz="1500"/>
              <a:t>is </a:t>
            </a:r>
            <a:r>
              <a:rPr lang="en-US" sz="1500" spc="-25"/>
              <a:t>got </a:t>
            </a:r>
            <a:r>
              <a:rPr lang="en-US" sz="1500"/>
              <a:t>lot</a:t>
            </a:r>
            <a:r>
              <a:rPr lang="en-US" sz="1500" spc="75"/>
              <a:t> </a:t>
            </a:r>
            <a:r>
              <a:rPr lang="en-US" sz="1500"/>
              <a:t>more</a:t>
            </a:r>
            <a:r>
              <a:rPr lang="en-US" sz="1500" spc="65"/>
              <a:t> </a:t>
            </a:r>
            <a:r>
              <a:rPr lang="en-US" sz="1500"/>
              <a:t>parameters</a:t>
            </a:r>
            <a:r>
              <a:rPr lang="en-US" sz="1500" spc="70"/>
              <a:t> </a:t>
            </a:r>
            <a:r>
              <a:rPr lang="en-US" sz="1500"/>
              <a:t>than</a:t>
            </a:r>
            <a:r>
              <a:rPr lang="en-US" sz="1500" spc="80"/>
              <a:t> </a:t>
            </a:r>
            <a:r>
              <a:rPr lang="en-US" sz="1500"/>
              <a:t>it</a:t>
            </a:r>
            <a:r>
              <a:rPr lang="en-US" sz="1500" spc="75"/>
              <a:t> </a:t>
            </a:r>
            <a:r>
              <a:rPr lang="en-US" sz="1500"/>
              <a:t>is</a:t>
            </a:r>
            <a:r>
              <a:rPr lang="en-US" sz="1500" spc="75"/>
              <a:t> </a:t>
            </a:r>
            <a:r>
              <a:rPr lang="en-US" sz="1500"/>
              <a:t>worth.</a:t>
            </a:r>
            <a:r>
              <a:rPr lang="en-US" sz="1500" spc="75"/>
              <a:t> </a:t>
            </a:r>
            <a:r>
              <a:rPr lang="en-US" sz="1500"/>
              <a:t>Another</a:t>
            </a:r>
            <a:r>
              <a:rPr lang="en-US" sz="1500" spc="70"/>
              <a:t> </a:t>
            </a:r>
            <a:r>
              <a:rPr lang="en-US" sz="1500"/>
              <a:t>thing</a:t>
            </a:r>
            <a:r>
              <a:rPr lang="en-US" sz="1500" spc="70"/>
              <a:t> </a:t>
            </a:r>
            <a:r>
              <a:rPr lang="en-US" sz="1500"/>
              <a:t>to</a:t>
            </a:r>
            <a:r>
              <a:rPr lang="en-US" sz="1500" spc="75"/>
              <a:t> </a:t>
            </a:r>
            <a:r>
              <a:rPr lang="en-US" sz="1500"/>
              <a:t>note</a:t>
            </a:r>
            <a:r>
              <a:rPr lang="en-US" sz="1500" spc="70"/>
              <a:t> </a:t>
            </a:r>
            <a:r>
              <a:rPr lang="en-US" sz="1500"/>
              <a:t>here</a:t>
            </a:r>
            <a:r>
              <a:rPr lang="en-US" sz="1500" spc="70"/>
              <a:t> </a:t>
            </a:r>
            <a:r>
              <a:rPr lang="en-US" sz="1500"/>
              <a:t>is</a:t>
            </a:r>
            <a:r>
              <a:rPr lang="en-US" sz="1500" spc="75"/>
              <a:t> </a:t>
            </a:r>
            <a:r>
              <a:rPr lang="en-US" sz="1500"/>
              <a:t>that</a:t>
            </a:r>
            <a:r>
              <a:rPr lang="en-US" sz="1500" spc="70"/>
              <a:t> </a:t>
            </a:r>
            <a:r>
              <a:rPr lang="en-US" sz="1500"/>
              <a:t>that</a:t>
            </a:r>
            <a:r>
              <a:rPr lang="en-US" sz="1500" spc="70"/>
              <a:t> </a:t>
            </a:r>
            <a:r>
              <a:rPr lang="en-US" sz="1500"/>
              <a:t>particular</a:t>
            </a:r>
            <a:r>
              <a:rPr lang="en-US" sz="1500" spc="65"/>
              <a:t> </a:t>
            </a:r>
            <a:r>
              <a:rPr lang="en-US" sz="1500"/>
              <a:t>red</a:t>
            </a:r>
            <a:r>
              <a:rPr lang="en-US" sz="1500" spc="70"/>
              <a:t> </a:t>
            </a:r>
            <a:r>
              <a:rPr lang="en-US" sz="1500" spc="-10"/>
              <a:t>point </a:t>
            </a:r>
            <a:r>
              <a:rPr lang="en-US" sz="1500"/>
              <a:t>that</a:t>
            </a:r>
            <a:r>
              <a:rPr lang="en-US" sz="1500" spc="-20"/>
              <a:t> </a:t>
            </a:r>
            <a:r>
              <a:rPr lang="en-US" sz="1500"/>
              <a:t>you</a:t>
            </a:r>
            <a:r>
              <a:rPr lang="en-US" sz="1500" spc="-15"/>
              <a:t> </a:t>
            </a:r>
            <a:r>
              <a:rPr lang="en-US" sz="1500"/>
              <a:t>see</a:t>
            </a:r>
            <a:r>
              <a:rPr lang="en-US" sz="1500" spc="-20"/>
              <a:t> </a:t>
            </a:r>
            <a:r>
              <a:rPr lang="en-US" sz="1500"/>
              <a:t>is</a:t>
            </a:r>
            <a:r>
              <a:rPr lang="en-US" sz="1500" spc="-15"/>
              <a:t> </a:t>
            </a:r>
            <a:r>
              <a:rPr lang="en-US" sz="1500"/>
              <a:t>surrounded</a:t>
            </a:r>
            <a:r>
              <a:rPr lang="en-US" sz="1500" spc="-15"/>
              <a:t> </a:t>
            </a:r>
            <a:r>
              <a:rPr lang="en-US" sz="1500"/>
              <a:t>by</a:t>
            </a:r>
            <a:r>
              <a:rPr lang="en-US" sz="1500" spc="-15"/>
              <a:t> </a:t>
            </a:r>
            <a:r>
              <a:rPr lang="en-US" sz="1500"/>
              <a:t>a</a:t>
            </a:r>
            <a:r>
              <a:rPr lang="en-US" sz="1500" spc="-25"/>
              <a:t> </a:t>
            </a:r>
            <a:r>
              <a:rPr lang="en-US" sz="1500"/>
              <a:t>sea</a:t>
            </a:r>
            <a:r>
              <a:rPr lang="en-US" sz="1500" spc="-20"/>
              <a:t> </a:t>
            </a:r>
            <a:r>
              <a:rPr lang="en-US" sz="1500"/>
              <a:t>of</a:t>
            </a:r>
            <a:r>
              <a:rPr lang="en-US" sz="1500" spc="-15"/>
              <a:t> </a:t>
            </a:r>
            <a:r>
              <a:rPr lang="en-US" sz="1500"/>
              <a:t>blue</a:t>
            </a:r>
            <a:r>
              <a:rPr lang="en-US" sz="1500" spc="-20"/>
              <a:t> </a:t>
            </a:r>
            <a:r>
              <a:rPr lang="en-US" sz="1500" spc="-10"/>
              <a:t>points.</a:t>
            </a:r>
          </a:p>
          <a:p>
            <a:pPr marL="298450" marR="5715" indent="-228600">
              <a:lnSpc>
                <a:spcPct val="90000"/>
              </a:lnSpc>
              <a:spcBef>
                <a:spcPts val="5"/>
              </a:spcBef>
              <a:buFont typeface="Arial" panose="020B0604020202020204" pitchFamily="34" charset="0"/>
              <a:buChar char="•"/>
            </a:pPr>
            <a:r>
              <a:rPr lang="en-US" sz="1500"/>
              <a:t>So</a:t>
            </a:r>
            <a:r>
              <a:rPr lang="en-US" sz="1500" spc="5"/>
              <a:t> </a:t>
            </a:r>
            <a:r>
              <a:rPr lang="en-US" sz="1500"/>
              <a:t>it is quite</a:t>
            </a:r>
            <a:r>
              <a:rPr lang="en-US" sz="1500" spc="5"/>
              <a:t> </a:t>
            </a:r>
            <a:r>
              <a:rPr lang="en-US" sz="1500"/>
              <a:t>likely</a:t>
            </a:r>
            <a:r>
              <a:rPr lang="en-US" sz="1500" spc="5"/>
              <a:t> </a:t>
            </a:r>
            <a:r>
              <a:rPr lang="en-US" sz="1500"/>
              <a:t>that</a:t>
            </a:r>
            <a:r>
              <a:rPr lang="en-US" sz="1500" spc="-5"/>
              <a:t> </a:t>
            </a:r>
            <a:r>
              <a:rPr lang="en-US" sz="1500"/>
              <a:t>there was</a:t>
            </a:r>
            <a:r>
              <a:rPr lang="en-US" sz="1500" spc="10"/>
              <a:t> </a:t>
            </a:r>
            <a:r>
              <a:rPr lang="en-US" sz="1500"/>
              <a:t>some</a:t>
            </a:r>
            <a:r>
              <a:rPr lang="en-US" sz="1500" spc="10"/>
              <a:t> </a:t>
            </a:r>
            <a:r>
              <a:rPr lang="en-US" sz="1500"/>
              <a:t>glitch</a:t>
            </a:r>
            <a:r>
              <a:rPr lang="en-US" sz="1500" spc="5"/>
              <a:t> </a:t>
            </a:r>
            <a:r>
              <a:rPr lang="en-US" sz="1500"/>
              <a:t>there</a:t>
            </a:r>
            <a:r>
              <a:rPr lang="en-US" sz="1500" spc="5"/>
              <a:t> </a:t>
            </a:r>
            <a:r>
              <a:rPr lang="en-US" sz="1500"/>
              <a:t>either</a:t>
            </a:r>
            <a:r>
              <a:rPr lang="en-US" sz="1500" spc="5"/>
              <a:t> </a:t>
            </a:r>
            <a:r>
              <a:rPr lang="en-US" sz="1500"/>
              <a:t>the</a:t>
            </a:r>
            <a:r>
              <a:rPr lang="en-US" sz="1500" spc="5"/>
              <a:t> </a:t>
            </a:r>
            <a:r>
              <a:rPr lang="en-US" sz="1500"/>
              <a:t>person</a:t>
            </a:r>
            <a:r>
              <a:rPr lang="en-US" sz="1500" spc="10"/>
              <a:t> </a:t>
            </a:r>
            <a:r>
              <a:rPr lang="en-US" sz="1500"/>
              <a:t>actually</a:t>
            </a:r>
            <a:r>
              <a:rPr lang="en-US" sz="1500" spc="5"/>
              <a:t> </a:t>
            </a:r>
            <a:r>
              <a:rPr lang="en-US" sz="1500"/>
              <a:t>bought a</a:t>
            </a:r>
            <a:r>
              <a:rPr lang="en-US" sz="1500" spc="5"/>
              <a:t> </a:t>
            </a:r>
            <a:r>
              <a:rPr lang="en-US" sz="1500" spc="-10"/>
              <a:t>computer </a:t>
            </a:r>
            <a:r>
              <a:rPr lang="en-US" sz="1500"/>
              <a:t>and</a:t>
            </a:r>
            <a:r>
              <a:rPr lang="en-US" sz="1500" spc="145"/>
              <a:t> </a:t>
            </a:r>
            <a:r>
              <a:rPr lang="en-US" sz="1500"/>
              <a:t>we</a:t>
            </a:r>
            <a:r>
              <a:rPr lang="en-US" sz="1500" spc="150"/>
              <a:t> </a:t>
            </a:r>
            <a:r>
              <a:rPr lang="en-US" sz="1500"/>
              <a:t>never</a:t>
            </a:r>
            <a:r>
              <a:rPr lang="en-US" sz="1500" spc="145"/>
              <a:t> </a:t>
            </a:r>
            <a:r>
              <a:rPr lang="en-US" sz="1500"/>
              <a:t>we</a:t>
            </a:r>
            <a:r>
              <a:rPr lang="en-US" sz="1500" spc="140"/>
              <a:t> </a:t>
            </a:r>
            <a:r>
              <a:rPr lang="en-US" sz="1500"/>
              <a:t>have</a:t>
            </a:r>
            <a:r>
              <a:rPr lang="en-US" sz="1500" spc="155"/>
              <a:t> </a:t>
            </a:r>
            <a:r>
              <a:rPr lang="en-US" sz="1500"/>
              <a:t>not</a:t>
            </a:r>
            <a:r>
              <a:rPr lang="en-US" sz="1500" spc="145"/>
              <a:t> </a:t>
            </a:r>
            <a:r>
              <a:rPr lang="en-US" sz="1500"/>
              <a:t>recorded</a:t>
            </a:r>
            <a:r>
              <a:rPr lang="en-US" sz="1500" spc="145"/>
              <a:t> </a:t>
            </a:r>
            <a:r>
              <a:rPr lang="en-US" sz="1500"/>
              <a:t>it</a:t>
            </a:r>
            <a:r>
              <a:rPr lang="en-US" sz="1500" spc="155"/>
              <a:t> </a:t>
            </a:r>
            <a:r>
              <a:rPr lang="en-US" sz="1500"/>
              <a:t>has</a:t>
            </a:r>
            <a:r>
              <a:rPr lang="en-US" sz="1500" spc="155"/>
              <a:t> </a:t>
            </a:r>
            <a:r>
              <a:rPr lang="en-US" sz="1500"/>
              <a:t>been</a:t>
            </a:r>
            <a:r>
              <a:rPr lang="en-US" sz="1500" spc="160"/>
              <a:t> </a:t>
            </a:r>
            <a:r>
              <a:rPr lang="en-US" sz="1500"/>
              <a:t>having</a:t>
            </a:r>
            <a:r>
              <a:rPr lang="en-US" sz="1500" spc="145"/>
              <a:t> </a:t>
            </a:r>
            <a:r>
              <a:rPr lang="en-US" sz="1500"/>
              <a:t>bought</a:t>
            </a:r>
            <a:r>
              <a:rPr lang="en-US" sz="1500" spc="145"/>
              <a:t> </a:t>
            </a:r>
            <a:r>
              <a:rPr lang="en-US" sz="1500"/>
              <a:t>a</a:t>
            </a:r>
            <a:r>
              <a:rPr lang="en-US" sz="1500" spc="155"/>
              <a:t> </a:t>
            </a:r>
            <a:r>
              <a:rPr lang="en-US" sz="1500"/>
              <a:t>computer</a:t>
            </a:r>
            <a:r>
              <a:rPr lang="en-US" sz="1500" spc="140"/>
              <a:t> </a:t>
            </a:r>
            <a:r>
              <a:rPr lang="en-US" sz="1500"/>
              <a:t>or</a:t>
            </a:r>
            <a:r>
              <a:rPr lang="en-US" sz="1500" spc="145"/>
              <a:t> </a:t>
            </a:r>
            <a:r>
              <a:rPr lang="en-US" sz="1500"/>
              <a:t>there</a:t>
            </a:r>
            <a:r>
              <a:rPr lang="en-US" sz="1500" spc="145"/>
              <a:t> </a:t>
            </a:r>
            <a:r>
              <a:rPr lang="en-US" sz="1500"/>
              <a:t>are</a:t>
            </a:r>
            <a:r>
              <a:rPr lang="en-US" sz="1500" spc="145"/>
              <a:t> </a:t>
            </a:r>
            <a:r>
              <a:rPr lang="en-US" sz="1500" spc="-20"/>
              <a:t>some </a:t>
            </a:r>
            <a:r>
              <a:rPr lang="en-US" sz="1500"/>
              <a:t>extremist</a:t>
            </a:r>
            <a:r>
              <a:rPr lang="en-US" sz="1500" spc="100"/>
              <a:t> </a:t>
            </a:r>
            <a:r>
              <a:rPr lang="en-US" sz="1500"/>
              <a:t>reason</a:t>
            </a:r>
            <a:r>
              <a:rPr lang="en-US" sz="1500" spc="100"/>
              <a:t> </a:t>
            </a:r>
            <a:r>
              <a:rPr lang="en-US" sz="1500"/>
              <a:t>the</a:t>
            </a:r>
            <a:r>
              <a:rPr lang="en-US" sz="1500" spc="100"/>
              <a:t> </a:t>
            </a:r>
            <a:r>
              <a:rPr lang="en-US" sz="1500"/>
              <a:t>person</a:t>
            </a:r>
            <a:r>
              <a:rPr lang="en-US" sz="1500" spc="100"/>
              <a:t> </a:t>
            </a:r>
            <a:r>
              <a:rPr lang="en-US" sz="1500"/>
              <a:t>comes</a:t>
            </a:r>
            <a:r>
              <a:rPr lang="en-US" sz="1500" spc="95"/>
              <a:t> </a:t>
            </a:r>
            <a:r>
              <a:rPr lang="en-US" sz="1500"/>
              <a:t>into</a:t>
            </a:r>
            <a:r>
              <a:rPr lang="en-US" sz="1500" spc="100"/>
              <a:t> </a:t>
            </a:r>
            <a:r>
              <a:rPr lang="en-US" sz="1500"/>
              <a:t>the</a:t>
            </a:r>
            <a:r>
              <a:rPr lang="en-US" sz="1500" spc="95"/>
              <a:t> </a:t>
            </a:r>
            <a:r>
              <a:rPr lang="en-US" sz="1500"/>
              <a:t>shop</a:t>
            </a:r>
            <a:r>
              <a:rPr lang="en-US" sz="1500" spc="100"/>
              <a:t> </a:t>
            </a:r>
            <a:r>
              <a:rPr lang="en-US" sz="1500"/>
              <a:t>sure</a:t>
            </a:r>
            <a:r>
              <a:rPr lang="en-US" sz="1500" spc="95"/>
              <a:t> </a:t>
            </a:r>
            <a:r>
              <a:rPr lang="en-US" sz="1500"/>
              <a:t>that</a:t>
            </a:r>
            <a:r>
              <a:rPr lang="en-US" sz="1500" spc="95"/>
              <a:t> </a:t>
            </a:r>
            <a:r>
              <a:rPr lang="en-US" sz="1500"/>
              <a:t>is</a:t>
            </a:r>
            <a:r>
              <a:rPr lang="en-US" sz="1500" spc="100"/>
              <a:t> </a:t>
            </a:r>
            <a:r>
              <a:rPr lang="en-US" sz="1500"/>
              <a:t>going</a:t>
            </a:r>
            <a:r>
              <a:rPr lang="en-US" sz="1500" spc="105"/>
              <a:t> </a:t>
            </a:r>
            <a:r>
              <a:rPr lang="en-US" sz="1500"/>
              <a:t>to</a:t>
            </a:r>
            <a:r>
              <a:rPr lang="en-US" sz="1500" spc="100"/>
              <a:t> </a:t>
            </a:r>
            <a:r>
              <a:rPr lang="en-US" sz="1500"/>
              <a:t>buy</a:t>
            </a:r>
            <a:r>
              <a:rPr lang="en-US" sz="1500" spc="95"/>
              <a:t> </a:t>
            </a:r>
            <a:r>
              <a:rPr lang="en-US" sz="1500"/>
              <a:t>a</a:t>
            </a:r>
            <a:r>
              <a:rPr lang="en-US" sz="1500" spc="95"/>
              <a:t> </a:t>
            </a:r>
            <a:r>
              <a:rPr lang="en-US" sz="1500"/>
              <a:t>computer</a:t>
            </a:r>
            <a:r>
              <a:rPr lang="en-US" sz="1500" spc="95"/>
              <a:t> </a:t>
            </a:r>
            <a:r>
              <a:rPr lang="en-US" sz="1500"/>
              <a:t>but</a:t>
            </a:r>
            <a:r>
              <a:rPr lang="en-US" sz="1500" spc="100"/>
              <a:t> </a:t>
            </a:r>
            <a:r>
              <a:rPr lang="en-US" sz="1500" spc="-20"/>
              <a:t>then </a:t>
            </a:r>
            <a:r>
              <a:rPr lang="en-US" sz="1500"/>
              <a:t>gets</a:t>
            </a:r>
            <a:r>
              <a:rPr lang="en-US" sz="1500" spc="5"/>
              <a:t> </a:t>
            </a:r>
            <a:r>
              <a:rPr lang="en-US" sz="1500"/>
              <a:t>a phone call</a:t>
            </a:r>
            <a:r>
              <a:rPr lang="en-US" sz="1500" spc="5"/>
              <a:t> </a:t>
            </a:r>
            <a:r>
              <a:rPr lang="en-US" sz="1500"/>
              <a:t>saying</a:t>
            </a:r>
            <a:r>
              <a:rPr lang="en-US" sz="1500" spc="5"/>
              <a:t> </a:t>
            </a:r>
            <a:r>
              <a:rPr lang="en-US" sz="1500"/>
              <a:t>that</a:t>
            </a:r>
            <a:r>
              <a:rPr lang="en-US" sz="1500" spc="5"/>
              <a:t> </a:t>
            </a:r>
            <a:r>
              <a:rPr lang="en-US" sz="1500"/>
              <a:t>some emergency please</a:t>
            </a:r>
            <a:r>
              <a:rPr lang="en-US" sz="1500" spc="5"/>
              <a:t> </a:t>
            </a:r>
            <a:r>
              <a:rPr lang="en-US" sz="1500"/>
              <a:t>come out</a:t>
            </a:r>
            <a:r>
              <a:rPr lang="en-US" sz="1500" spc="5"/>
              <a:t> </a:t>
            </a:r>
            <a:r>
              <a:rPr lang="en-US" sz="1500"/>
              <a:t>immediately and therefore</a:t>
            </a:r>
            <a:r>
              <a:rPr lang="en-US" sz="1500" spc="-5"/>
              <a:t> </a:t>
            </a:r>
            <a:r>
              <a:rPr lang="en-US" sz="1500"/>
              <a:t>he </a:t>
            </a:r>
            <a:r>
              <a:rPr lang="en-US" sz="1500" spc="-20"/>
              <a:t>left </a:t>
            </a:r>
            <a:r>
              <a:rPr lang="en-US" sz="1500"/>
              <a:t>without</a:t>
            </a:r>
            <a:r>
              <a:rPr lang="en-US" sz="1500" spc="100"/>
              <a:t> </a:t>
            </a:r>
            <a:r>
              <a:rPr lang="en-US" sz="1500"/>
              <a:t>buying</a:t>
            </a:r>
            <a:r>
              <a:rPr lang="en-US" sz="1500" spc="100"/>
              <a:t> </a:t>
            </a:r>
            <a:r>
              <a:rPr lang="en-US" sz="1500"/>
              <a:t>a</a:t>
            </a:r>
            <a:r>
              <a:rPr lang="en-US" sz="1500" spc="90"/>
              <a:t> </a:t>
            </a:r>
            <a:r>
              <a:rPr lang="en-US" sz="1500"/>
              <a:t>computer</a:t>
            </a:r>
            <a:r>
              <a:rPr lang="en-US" sz="1500" spc="90"/>
              <a:t> </a:t>
            </a:r>
            <a:r>
              <a:rPr lang="en-US" sz="1500"/>
              <a:t>right</a:t>
            </a:r>
            <a:r>
              <a:rPr lang="en-US" sz="1500" spc="100"/>
              <a:t> </a:t>
            </a:r>
            <a:r>
              <a:rPr lang="en-US" sz="1500"/>
              <a:t>there</a:t>
            </a:r>
            <a:r>
              <a:rPr lang="en-US" sz="1500" spc="90"/>
              <a:t> </a:t>
            </a:r>
            <a:r>
              <a:rPr lang="en-US" sz="1500"/>
              <a:t>could</a:t>
            </a:r>
            <a:r>
              <a:rPr lang="en-US" sz="1500" spc="100"/>
              <a:t> </a:t>
            </a:r>
            <a:r>
              <a:rPr lang="en-US" sz="1500"/>
              <a:t>be</a:t>
            </a:r>
            <a:r>
              <a:rPr lang="en-US" sz="1500" spc="105"/>
              <a:t> </a:t>
            </a:r>
            <a:r>
              <a:rPr lang="en-US" sz="1500"/>
              <a:t>variety</a:t>
            </a:r>
            <a:r>
              <a:rPr lang="en-US" sz="1500" spc="95"/>
              <a:t> </a:t>
            </a:r>
            <a:r>
              <a:rPr lang="en-US" sz="1500"/>
              <a:t>of</a:t>
            </a:r>
            <a:r>
              <a:rPr lang="en-US" sz="1500" spc="105"/>
              <a:t> </a:t>
            </a:r>
            <a:r>
              <a:rPr lang="en-US" sz="1500"/>
              <a:t>reasons</a:t>
            </a:r>
            <a:r>
              <a:rPr lang="en-US" sz="1500" spc="100"/>
              <a:t> </a:t>
            </a:r>
            <a:r>
              <a:rPr lang="en-US" sz="1500"/>
              <a:t>for</a:t>
            </a:r>
            <a:r>
              <a:rPr lang="en-US" sz="1500" spc="105"/>
              <a:t> </a:t>
            </a:r>
            <a:r>
              <a:rPr lang="en-US" sz="1500"/>
              <a:t>why</a:t>
            </a:r>
            <a:r>
              <a:rPr lang="en-US" sz="1500" spc="95"/>
              <a:t> </a:t>
            </a:r>
            <a:r>
              <a:rPr lang="en-US" sz="1500"/>
              <a:t>that</a:t>
            </a:r>
            <a:r>
              <a:rPr lang="en-US" sz="1500" spc="95"/>
              <a:t> </a:t>
            </a:r>
            <a:r>
              <a:rPr lang="en-US" sz="1500"/>
              <a:t>noise</a:t>
            </a:r>
            <a:r>
              <a:rPr lang="en-US" sz="1500" spc="95"/>
              <a:t> </a:t>
            </a:r>
            <a:r>
              <a:rPr lang="en-US" sz="1500" spc="-10"/>
              <a:t>occurred </a:t>
            </a:r>
            <a:r>
              <a:rPr lang="en-US" sz="1500"/>
              <a:t>and</a:t>
            </a:r>
            <a:r>
              <a:rPr lang="en-US" sz="1500" spc="-30"/>
              <a:t> </a:t>
            </a:r>
            <a:r>
              <a:rPr lang="en-US" sz="1500"/>
              <a:t>this</a:t>
            </a:r>
            <a:r>
              <a:rPr lang="en-US" sz="1500" spc="-30"/>
              <a:t> </a:t>
            </a:r>
            <a:r>
              <a:rPr lang="en-US" sz="1500"/>
              <a:t>will</a:t>
            </a:r>
            <a:r>
              <a:rPr lang="en-US" sz="1500" spc="-30"/>
              <a:t> </a:t>
            </a:r>
            <a:r>
              <a:rPr lang="en-US" sz="1500"/>
              <a:t>probably</a:t>
            </a:r>
            <a:r>
              <a:rPr lang="en-US" sz="1500" spc="-25"/>
              <a:t> </a:t>
            </a:r>
            <a:r>
              <a:rPr lang="en-US" sz="1500"/>
              <a:t>be</a:t>
            </a:r>
            <a:r>
              <a:rPr lang="en-US" sz="1500" spc="-30"/>
              <a:t> </a:t>
            </a:r>
            <a:r>
              <a:rPr lang="en-US" sz="1500"/>
              <a:t>the</a:t>
            </a:r>
            <a:r>
              <a:rPr lang="en-US" sz="1500" spc="-35"/>
              <a:t> </a:t>
            </a:r>
            <a:r>
              <a:rPr lang="en-US" sz="1500"/>
              <a:t>more</a:t>
            </a:r>
            <a:r>
              <a:rPr lang="en-US" sz="1500" spc="-35"/>
              <a:t> </a:t>
            </a:r>
            <a:r>
              <a:rPr lang="en-US" sz="1500"/>
              <a:t>appropriate</a:t>
            </a:r>
            <a:r>
              <a:rPr lang="en-US" sz="1500" spc="-30"/>
              <a:t> </a:t>
            </a:r>
            <a:r>
              <a:rPr lang="en-US" sz="1500"/>
              <a:t>classifier</a:t>
            </a:r>
            <a:r>
              <a:rPr lang="en-US" sz="1500" spc="-40"/>
              <a:t> </a:t>
            </a:r>
            <a:r>
              <a:rPr lang="en-US" sz="1500" spc="-10"/>
              <a:t>right.</a:t>
            </a:r>
            <a:endParaRPr lang="en-US" sz="1500"/>
          </a:p>
        </p:txBody>
      </p:sp>
    </p:spTree>
    <p:extLst>
      <p:ext uri="{BB962C8B-B14F-4D97-AF65-F5344CB8AC3E}">
        <p14:creationId xmlns:p14="http://schemas.microsoft.com/office/powerpoint/2010/main" val="19380295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3" name="Arc 32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8631348" y="490493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A diagram of a computer program&#10;&#10;Description automatically generated">
            <a:extLst>
              <a:ext uri="{FF2B5EF4-FFF2-40B4-BE49-F238E27FC236}">
                <a16:creationId xmlns:a16="http://schemas.microsoft.com/office/drawing/2014/main" id="{204187CF-FD29-366F-9C13-0C0DD7580A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182" y="2006461"/>
            <a:ext cx="4777381" cy="2675333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1F3C108-81B8-11FD-E38E-55C1D22EA973}"/>
              </a:ext>
            </a:extLst>
          </p:cNvPr>
          <p:cNvSpPr txBox="1"/>
          <p:nvPr/>
        </p:nvSpPr>
        <p:spPr>
          <a:xfrm>
            <a:off x="5894962" y="1984443"/>
            <a:ext cx="5458838" cy="4192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so</a:t>
            </a:r>
            <a:r>
              <a:rPr lang="en-US" sz="1700" spc="55"/>
              <a:t> </a:t>
            </a:r>
            <a:r>
              <a:rPr lang="en-US" sz="1700"/>
              <a:t>here</a:t>
            </a:r>
            <a:r>
              <a:rPr lang="en-US" sz="1700" spc="45"/>
              <a:t> </a:t>
            </a:r>
            <a:r>
              <a:rPr lang="en-US" sz="1700"/>
              <a:t>is</a:t>
            </a:r>
            <a:r>
              <a:rPr lang="en-US" sz="1700" spc="55"/>
              <a:t> </a:t>
            </a:r>
            <a:r>
              <a:rPr lang="en-US" sz="1700"/>
              <a:t>one</a:t>
            </a:r>
            <a:r>
              <a:rPr lang="en-US" sz="1700" spc="50"/>
              <a:t> </a:t>
            </a:r>
            <a:r>
              <a:rPr lang="en-US" sz="1700"/>
              <a:t>way</a:t>
            </a:r>
            <a:r>
              <a:rPr lang="en-US" sz="1700" spc="40"/>
              <a:t> </a:t>
            </a:r>
            <a:r>
              <a:rPr lang="en-US" sz="1700"/>
              <a:t>of</a:t>
            </a:r>
            <a:r>
              <a:rPr lang="en-US" sz="1700" spc="50"/>
              <a:t> </a:t>
            </a:r>
            <a:r>
              <a:rPr lang="en-US" sz="1700"/>
              <a:t>looking</a:t>
            </a:r>
            <a:r>
              <a:rPr lang="en-US" sz="1700" spc="55"/>
              <a:t> </a:t>
            </a:r>
            <a:r>
              <a:rPr lang="en-US" sz="1700"/>
              <a:t>at</a:t>
            </a:r>
            <a:r>
              <a:rPr lang="en-US" sz="1700" spc="55"/>
              <a:t> </a:t>
            </a:r>
            <a:r>
              <a:rPr lang="en-US" sz="1700"/>
              <a:t>the</a:t>
            </a:r>
            <a:r>
              <a:rPr lang="en-US" sz="1700" spc="50"/>
              <a:t> </a:t>
            </a:r>
            <a:r>
              <a:rPr lang="en-US" sz="1700"/>
              <a:t>whole</a:t>
            </a:r>
            <a:r>
              <a:rPr lang="en-US" sz="1700" spc="35"/>
              <a:t> </a:t>
            </a:r>
            <a:r>
              <a:rPr lang="en-US" sz="1700"/>
              <a:t>process.</a:t>
            </a:r>
            <a:r>
              <a:rPr lang="en-US" sz="1700" spc="55"/>
              <a:t> </a:t>
            </a:r>
            <a:r>
              <a:rPr lang="en-US" sz="1700"/>
              <a:t>I</a:t>
            </a:r>
            <a:r>
              <a:rPr lang="en-US" sz="1700" spc="45"/>
              <a:t> </a:t>
            </a:r>
            <a:r>
              <a:rPr lang="en-US" sz="1700"/>
              <a:t>am</a:t>
            </a:r>
            <a:r>
              <a:rPr lang="en-US" sz="1700" spc="55"/>
              <a:t> </a:t>
            </a:r>
            <a:r>
              <a:rPr lang="en-US" sz="1700"/>
              <a:t>going</a:t>
            </a:r>
            <a:r>
              <a:rPr lang="en-US" sz="1700" spc="55"/>
              <a:t> </a:t>
            </a:r>
            <a:r>
              <a:rPr lang="en-US" sz="1700"/>
              <a:t>to</a:t>
            </a:r>
            <a:r>
              <a:rPr lang="en-US" sz="1700" spc="55"/>
              <a:t> </a:t>
            </a:r>
            <a:r>
              <a:rPr lang="en-US" sz="1700"/>
              <a:t>be</a:t>
            </a:r>
            <a:r>
              <a:rPr lang="en-US" sz="1700" spc="50"/>
              <a:t> </a:t>
            </a:r>
            <a:r>
              <a:rPr lang="en-US" sz="1700"/>
              <a:t>giving</a:t>
            </a:r>
            <a:r>
              <a:rPr lang="en-US" sz="1700" spc="55"/>
              <a:t> </a:t>
            </a:r>
            <a:r>
              <a:rPr lang="en-US" sz="1700"/>
              <a:t>you</a:t>
            </a:r>
            <a:r>
              <a:rPr lang="en-US" sz="1700" spc="40"/>
              <a:t> </a:t>
            </a:r>
            <a:r>
              <a:rPr lang="en-US" sz="1700"/>
              <a:t>a</a:t>
            </a:r>
            <a:r>
              <a:rPr lang="en-US" sz="1700" spc="50"/>
              <a:t> </a:t>
            </a:r>
            <a:r>
              <a:rPr lang="en-US" sz="1700"/>
              <a:t>set</a:t>
            </a:r>
            <a:r>
              <a:rPr lang="en-US" sz="1700" spc="55"/>
              <a:t> </a:t>
            </a:r>
            <a:r>
              <a:rPr lang="en-US" sz="1700" spc="-25"/>
              <a:t>of </a:t>
            </a:r>
            <a:r>
              <a:rPr lang="en-US" sz="1700"/>
              <a:t>data</a:t>
            </a:r>
            <a:r>
              <a:rPr lang="en-US" sz="1700" spc="35"/>
              <a:t> </a:t>
            </a:r>
            <a:r>
              <a:rPr lang="en-US" sz="1700"/>
              <a:t>which</a:t>
            </a:r>
            <a:r>
              <a:rPr lang="en-US" sz="1700" spc="45"/>
              <a:t> </a:t>
            </a:r>
            <a:r>
              <a:rPr lang="en-US" sz="1700"/>
              <a:t>we</a:t>
            </a:r>
            <a:r>
              <a:rPr lang="en-US" sz="1700" spc="45"/>
              <a:t> </a:t>
            </a:r>
            <a:r>
              <a:rPr lang="en-US" sz="1700"/>
              <a:t>will</a:t>
            </a:r>
            <a:r>
              <a:rPr lang="en-US" sz="1700" spc="40"/>
              <a:t> </a:t>
            </a:r>
            <a:r>
              <a:rPr lang="en-US" sz="1700"/>
              <a:t>call</a:t>
            </a:r>
            <a:r>
              <a:rPr lang="en-US" sz="1700" spc="40"/>
              <a:t> </a:t>
            </a:r>
            <a:r>
              <a:rPr lang="en-US" sz="1700"/>
              <a:t>the</a:t>
            </a:r>
            <a:r>
              <a:rPr lang="en-US" sz="1700" spc="35"/>
              <a:t> </a:t>
            </a:r>
            <a:r>
              <a:rPr lang="en-US" sz="1700"/>
              <a:t>training</a:t>
            </a:r>
            <a:r>
              <a:rPr lang="en-US" sz="1700" spc="35"/>
              <a:t> </a:t>
            </a:r>
            <a:r>
              <a:rPr lang="en-US" sz="1700"/>
              <a:t>set.</a:t>
            </a:r>
            <a:r>
              <a:rPr lang="en-US" sz="1700" spc="40"/>
              <a:t> </a:t>
            </a:r>
            <a:r>
              <a:rPr lang="en-US" sz="1700"/>
              <a:t>So</a:t>
            </a:r>
            <a:r>
              <a:rPr lang="en-US" sz="1700" spc="40"/>
              <a:t> </a:t>
            </a:r>
            <a:r>
              <a:rPr lang="en-US" sz="1700"/>
              <a:t>the</a:t>
            </a:r>
            <a:r>
              <a:rPr lang="en-US" sz="1700" spc="30"/>
              <a:t> </a:t>
            </a:r>
            <a:r>
              <a:rPr lang="en-US" sz="1700"/>
              <a:t>training</a:t>
            </a:r>
            <a:r>
              <a:rPr lang="en-US" sz="1700" spc="40"/>
              <a:t> </a:t>
            </a:r>
            <a:r>
              <a:rPr lang="en-US" sz="1700"/>
              <a:t>set</a:t>
            </a:r>
            <a:r>
              <a:rPr lang="en-US" sz="1700" spc="40"/>
              <a:t> </a:t>
            </a:r>
            <a:r>
              <a:rPr lang="en-US" sz="1700"/>
              <a:t>will</a:t>
            </a:r>
            <a:r>
              <a:rPr lang="en-US" sz="1700" spc="40"/>
              <a:t> </a:t>
            </a:r>
            <a:r>
              <a:rPr lang="en-US" sz="1700"/>
              <a:t>consist</a:t>
            </a:r>
            <a:r>
              <a:rPr lang="en-US" sz="1700" spc="45"/>
              <a:t> </a:t>
            </a:r>
            <a:r>
              <a:rPr lang="en-US" sz="1700"/>
              <a:t>of</a:t>
            </a:r>
            <a:r>
              <a:rPr lang="en-US" sz="1700" spc="45"/>
              <a:t> </a:t>
            </a:r>
            <a:r>
              <a:rPr lang="en-US" sz="1700"/>
              <a:t>say</a:t>
            </a:r>
            <a:r>
              <a:rPr lang="en-US" sz="1700" spc="35"/>
              <a:t> </a:t>
            </a:r>
            <a:r>
              <a:rPr lang="en-US" sz="1700"/>
              <a:t>as</a:t>
            </a:r>
            <a:r>
              <a:rPr lang="en-US" sz="1700" spc="55"/>
              <a:t> </a:t>
            </a:r>
            <a:r>
              <a:rPr lang="en-US" sz="1700"/>
              <a:t>an</a:t>
            </a:r>
            <a:r>
              <a:rPr lang="en-US" sz="1700" spc="35"/>
              <a:t> </a:t>
            </a:r>
            <a:r>
              <a:rPr lang="en-US" sz="1700"/>
              <a:t>input</a:t>
            </a:r>
            <a:r>
              <a:rPr lang="en-US" sz="1700" spc="40"/>
              <a:t> </a:t>
            </a:r>
            <a:r>
              <a:rPr lang="en-US" sz="1700" spc="-10"/>
              <a:t>which </a:t>
            </a:r>
            <a:r>
              <a:rPr lang="en-US" sz="1700"/>
              <a:t>we'll</a:t>
            </a:r>
            <a:r>
              <a:rPr lang="en-US" sz="1700" spc="95"/>
              <a:t> </a:t>
            </a:r>
            <a:r>
              <a:rPr lang="en-US" sz="1700"/>
              <a:t>call</a:t>
            </a:r>
            <a:r>
              <a:rPr lang="en-US" sz="1700" spc="95"/>
              <a:t> </a:t>
            </a:r>
            <a:r>
              <a:rPr lang="en-US" sz="1700"/>
              <a:t>as</a:t>
            </a:r>
            <a:r>
              <a:rPr lang="en-US" sz="1700" spc="105"/>
              <a:t> </a:t>
            </a:r>
            <a:r>
              <a:rPr lang="en-US" sz="1700"/>
              <a:t>X</a:t>
            </a:r>
            <a:r>
              <a:rPr lang="en-US" sz="1700" spc="85"/>
              <a:t> </a:t>
            </a:r>
            <a:r>
              <a:rPr lang="en-US" sz="1700"/>
              <a:t>and</a:t>
            </a:r>
            <a:r>
              <a:rPr lang="en-US" sz="1700" spc="100"/>
              <a:t> </a:t>
            </a:r>
            <a:r>
              <a:rPr lang="en-US" sz="1700"/>
              <a:t>an</a:t>
            </a:r>
            <a:r>
              <a:rPr lang="en-US" sz="1700" spc="90"/>
              <a:t> </a:t>
            </a:r>
            <a:r>
              <a:rPr lang="en-US" sz="1700"/>
              <a:t>output</a:t>
            </a:r>
            <a:r>
              <a:rPr lang="en-US" sz="1700" spc="95"/>
              <a:t> </a:t>
            </a:r>
            <a:r>
              <a:rPr lang="en-US" sz="1700"/>
              <a:t>which</a:t>
            </a:r>
            <a:r>
              <a:rPr lang="en-US" sz="1700" spc="85"/>
              <a:t> </a:t>
            </a:r>
            <a:r>
              <a:rPr lang="en-US" sz="1700"/>
              <a:t>we</a:t>
            </a:r>
            <a:r>
              <a:rPr lang="en-US" sz="1700" spc="80"/>
              <a:t> </a:t>
            </a:r>
            <a:r>
              <a:rPr lang="en-US" sz="1700"/>
              <a:t>call</a:t>
            </a:r>
            <a:r>
              <a:rPr lang="en-US" sz="1700" spc="95"/>
              <a:t> </a:t>
            </a:r>
            <a:r>
              <a:rPr lang="en-US" sz="1700"/>
              <a:t>Y</a:t>
            </a:r>
            <a:r>
              <a:rPr lang="en-US" sz="1700" spc="85"/>
              <a:t>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I</a:t>
            </a:r>
            <a:r>
              <a:rPr lang="en-US" sz="1700" spc="80"/>
              <a:t> </a:t>
            </a:r>
            <a:r>
              <a:rPr lang="en-US" sz="1700"/>
              <a:t>am</a:t>
            </a:r>
            <a:r>
              <a:rPr lang="en-US" sz="1700" spc="90"/>
              <a:t> </a:t>
            </a:r>
            <a:r>
              <a:rPr lang="en-US" sz="1700"/>
              <a:t>going</a:t>
            </a:r>
            <a:r>
              <a:rPr lang="en-US" sz="1700" spc="90"/>
              <a:t> </a:t>
            </a:r>
            <a:r>
              <a:rPr lang="en-US" sz="1700"/>
              <a:t>to</a:t>
            </a:r>
            <a:r>
              <a:rPr lang="en-US" sz="1700" spc="90"/>
              <a:t> </a:t>
            </a:r>
            <a:r>
              <a:rPr lang="en-US" sz="1700"/>
              <a:t>have</a:t>
            </a:r>
            <a:r>
              <a:rPr lang="en-US" sz="1700" spc="85"/>
              <a:t> </a:t>
            </a:r>
            <a:r>
              <a:rPr lang="en-US" sz="1700"/>
              <a:t>a</a:t>
            </a:r>
            <a:r>
              <a:rPr lang="en-US" sz="1700" spc="95"/>
              <a:t> </a:t>
            </a:r>
            <a:r>
              <a:rPr lang="en-US" sz="1700"/>
              <a:t>set</a:t>
            </a:r>
            <a:r>
              <a:rPr lang="en-US" sz="1700" spc="90"/>
              <a:t> </a:t>
            </a:r>
            <a:r>
              <a:rPr lang="en-US" sz="1700"/>
              <a:t>of</a:t>
            </a:r>
            <a:r>
              <a:rPr lang="en-US" sz="1700" spc="85"/>
              <a:t> </a:t>
            </a:r>
            <a:r>
              <a:rPr lang="en-US" sz="1700"/>
              <a:t>inputs</a:t>
            </a:r>
            <a:r>
              <a:rPr lang="en-US" sz="1700" spc="105"/>
              <a:t> </a:t>
            </a:r>
            <a:r>
              <a:rPr lang="en-US" sz="1700" spc="292" baseline="4629"/>
              <a:t> </a:t>
            </a:r>
            <a:r>
              <a:rPr lang="en-US" sz="1700" baseline="4629"/>
              <a:t>X</a:t>
            </a:r>
            <a:r>
              <a:rPr lang="en-US" sz="1700"/>
              <a:t>1</a:t>
            </a:r>
            <a:r>
              <a:rPr lang="en-US" sz="1700" baseline="4629"/>
              <a:t>,</a:t>
            </a:r>
            <a:r>
              <a:rPr lang="en-US" sz="1700" spc="300" baseline="4629"/>
              <a:t> </a:t>
            </a:r>
            <a:r>
              <a:rPr lang="en-US" sz="1700" baseline="4629"/>
              <a:t>X</a:t>
            </a:r>
            <a:r>
              <a:rPr lang="en-US" sz="1700"/>
              <a:t>2</a:t>
            </a:r>
            <a:r>
              <a:rPr lang="en-US" sz="1700" baseline="4629"/>
              <a:t>,</a:t>
            </a:r>
            <a:r>
              <a:rPr lang="en-US" sz="1700" spc="300" baseline="4629"/>
              <a:t> </a:t>
            </a:r>
            <a:r>
              <a:rPr lang="en-US" sz="1700" baseline="4629"/>
              <a:t>X</a:t>
            </a:r>
            <a:r>
              <a:rPr lang="en-US" sz="1700"/>
              <a:t>3</a:t>
            </a:r>
            <a:r>
              <a:rPr lang="en-US" sz="1700" baseline="4629"/>
              <a:t>,</a:t>
            </a:r>
            <a:r>
              <a:rPr lang="en-US" sz="1700" spc="292" baseline="4629"/>
              <a:t> </a:t>
            </a:r>
            <a:r>
              <a:rPr lang="en-US" sz="1700" baseline="4629"/>
              <a:t>X</a:t>
            </a:r>
            <a:r>
              <a:rPr lang="en-US" sz="1700"/>
              <a:t>4</a:t>
            </a:r>
            <a:r>
              <a:rPr lang="en-US" sz="1700" spc="310"/>
              <a:t> </a:t>
            </a:r>
            <a:r>
              <a:rPr lang="en-US" sz="1700" baseline="4629"/>
              <a:t>likewise</a:t>
            </a:r>
            <a:r>
              <a:rPr lang="en-US" sz="1700" spc="315" baseline="4629"/>
              <a:t> </a:t>
            </a:r>
            <a:r>
              <a:rPr lang="en-US" sz="1700" baseline="4629"/>
              <a:t>I</a:t>
            </a:r>
            <a:r>
              <a:rPr lang="en-US" sz="1700" spc="270" baseline="4629"/>
              <a:t> </a:t>
            </a:r>
            <a:r>
              <a:rPr lang="en-US" sz="1700" baseline="4629"/>
              <a:t>will</a:t>
            </a:r>
            <a:r>
              <a:rPr lang="en-US" sz="1700" spc="307" baseline="4629"/>
              <a:t> </a:t>
            </a:r>
            <a:r>
              <a:rPr lang="en-US" sz="1700" baseline="4629"/>
              <a:t>have</a:t>
            </a:r>
            <a:r>
              <a:rPr lang="en-US" sz="1700" spc="300" baseline="4629"/>
              <a:t> </a:t>
            </a:r>
            <a:r>
              <a:rPr lang="en-US" sz="1700" baseline="4629"/>
              <a:t>Y</a:t>
            </a:r>
            <a:r>
              <a:rPr lang="en-US" sz="1700"/>
              <a:t>1</a:t>
            </a:r>
            <a:r>
              <a:rPr lang="en-US" sz="1700" baseline="4629"/>
              <a:t>,</a:t>
            </a:r>
            <a:r>
              <a:rPr lang="en-US" sz="1700" spc="300" baseline="4629"/>
              <a:t> </a:t>
            </a:r>
            <a:r>
              <a:rPr lang="en-US" sz="1700" baseline="4629"/>
              <a:t>Y</a:t>
            </a:r>
            <a:r>
              <a:rPr lang="en-US" sz="1700"/>
              <a:t>2,</a:t>
            </a:r>
            <a:r>
              <a:rPr lang="en-US" sz="1700" spc="215"/>
              <a:t> </a:t>
            </a:r>
            <a:r>
              <a:rPr lang="en-US" sz="1700" baseline="4629"/>
              <a:t>Y</a:t>
            </a:r>
            <a:r>
              <a:rPr lang="en-US" sz="1700"/>
              <a:t>3</a:t>
            </a:r>
            <a:r>
              <a:rPr lang="en-US" sz="1700" baseline="4629"/>
              <a:t>,</a:t>
            </a:r>
            <a:r>
              <a:rPr lang="en-US" sz="1700" spc="292" baseline="4629"/>
              <a:t> </a:t>
            </a:r>
            <a:r>
              <a:rPr lang="en-US" sz="1700" baseline="4629"/>
              <a:t>Y</a:t>
            </a:r>
            <a:r>
              <a:rPr lang="en-US" sz="1700"/>
              <a:t>4,</a:t>
            </a:r>
            <a:r>
              <a:rPr lang="en-US" sz="1700" spc="310"/>
              <a:t> </a:t>
            </a:r>
            <a:r>
              <a:rPr lang="en-US" sz="1700" baseline="4629"/>
              <a:t>and</a:t>
            </a:r>
            <a:r>
              <a:rPr lang="en-US" sz="1700" spc="300" baseline="4629"/>
              <a:t> </a:t>
            </a:r>
            <a:r>
              <a:rPr lang="en-US" sz="1700" baseline="4629"/>
              <a:t>this</a:t>
            </a:r>
            <a:r>
              <a:rPr lang="en-US" sz="1700" spc="300" baseline="4629"/>
              <a:t> </a:t>
            </a:r>
            <a:r>
              <a:rPr lang="en-US" sz="1700" baseline="4629"/>
              <a:t>data</a:t>
            </a:r>
            <a:r>
              <a:rPr lang="en-US" sz="1700" spc="300" baseline="4629"/>
              <a:t> </a:t>
            </a:r>
            <a:r>
              <a:rPr lang="en-US" sz="1700" baseline="4629"/>
              <a:t>is</a:t>
            </a:r>
            <a:r>
              <a:rPr lang="en-US" sz="1700" spc="307" baseline="4629"/>
              <a:t> </a:t>
            </a:r>
            <a:r>
              <a:rPr lang="en-US" sz="1700" baseline="4629"/>
              <a:t>fed</a:t>
            </a:r>
            <a:r>
              <a:rPr lang="en-US" sz="1700" spc="300" baseline="4629"/>
              <a:t> </a:t>
            </a:r>
            <a:r>
              <a:rPr lang="en-US" sz="1700" baseline="4629"/>
              <a:t>into</a:t>
            </a:r>
            <a:r>
              <a:rPr lang="en-US" sz="1700" spc="292" baseline="4629"/>
              <a:t> </a:t>
            </a:r>
            <a:r>
              <a:rPr lang="en-US" sz="1700" baseline="4629"/>
              <a:t>a</a:t>
            </a:r>
            <a:r>
              <a:rPr lang="en-US" sz="1700" spc="300" baseline="4629"/>
              <a:t> </a:t>
            </a:r>
            <a:r>
              <a:rPr lang="en-US" sz="1700" spc="-15" baseline="4629"/>
              <a:t>training </a:t>
            </a:r>
            <a:r>
              <a:rPr lang="en-US" sz="1700"/>
              <a:t>algorithm</a:t>
            </a:r>
            <a:r>
              <a:rPr lang="en-US" sz="1700" spc="-20"/>
              <a:t> </a:t>
            </a:r>
            <a:r>
              <a:rPr lang="en-US" sz="1700"/>
              <a:t>right</a:t>
            </a:r>
            <a:r>
              <a:rPr lang="en-US" sz="1700" spc="-15"/>
              <a:t> </a:t>
            </a:r>
            <a:r>
              <a:rPr lang="en-US" sz="1700"/>
              <a:t>and</a:t>
            </a:r>
            <a:r>
              <a:rPr lang="en-US" sz="1700" spc="-20"/>
              <a:t> </a:t>
            </a:r>
            <a:r>
              <a:rPr lang="en-US" sz="1700"/>
              <a:t>so</a:t>
            </a:r>
            <a:r>
              <a:rPr lang="en-US" sz="1700" spc="-15"/>
              <a:t> </a:t>
            </a:r>
            <a:r>
              <a:rPr lang="en-US" sz="1700"/>
              <a:t>the</a:t>
            </a:r>
            <a:r>
              <a:rPr lang="en-US" sz="1700" spc="-25"/>
              <a:t> </a:t>
            </a:r>
            <a:r>
              <a:rPr lang="en-US" sz="1700"/>
              <a:t>data</a:t>
            </a:r>
            <a:r>
              <a:rPr lang="en-US" sz="1700" spc="-15"/>
              <a:t> </a:t>
            </a:r>
            <a:r>
              <a:rPr lang="en-US" sz="1700"/>
              <a:t>is</a:t>
            </a:r>
            <a:r>
              <a:rPr lang="en-US" sz="1700" spc="-20"/>
              <a:t> </a:t>
            </a:r>
            <a:r>
              <a:rPr lang="en-US" sz="1700"/>
              <a:t>going</a:t>
            </a:r>
            <a:r>
              <a:rPr lang="en-US" sz="1700" spc="-15"/>
              <a:t> </a:t>
            </a:r>
            <a:r>
              <a:rPr lang="en-US" sz="1700"/>
              <a:t>to</a:t>
            </a:r>
            <a:r>
              <a:rPr lang="en-US" sz="1700" spc="-20"/>
              <a:t> </a:t>
            </a:r>
            <a:r>
              <a:rPr lang="en-US" sz="1700"/>
              <a:t>look</a:t>
            </a:r>
            <a:r>
              <a:rPr lang="en-US" sz="1700" spc="-15"/>
              <a:t> </a:t>
            </a:r>
            <a:r>
              <a:rPr lang="en-US" sz="1700"/>
              <a:t>like</a:t>
            </a:r>
            <a:r>
              <a:rPr lang="en-US" sz="1700" spc="-25"/>
              <a:t> </a:t>
            </a:r>
            <a:r>
              <a:rPr lang="en-US" sz="1700"/>
              <a:t>this</a:t>
            </a:r>
            <a:r>
              <a:rPr lang="en-US" sz="1700" spc="-15"/>
              <a:t> </a:t>
            </a:r>
            <a:r>
              <a:rPr lang="en-US" sz="1700"/>
              <a:t>in</a:t>
            </a:r>
            <a:r>
              <a:rPr lang="en-US" sz="1700" spc="-20"/>
              <a:t> </a:t>
            </a:r>
            <a:r>
              <a:rPr lang="en-US" sz="1700"/>
              <a:t>our</a:t>
            </a:r>
            <a:r>
              <a:rPr lang="en-US" sz="1700" spc="-15"/>
              <a:t> </a:t>
            </a:r>
            <a:r>
              <a:rPr lang="en-US" sz="1700"/>
              <a:t>case</a:t>
            </a:r>
            <a:r>
              <a:rPr lang="en-US" sz="1700" spc="-25"/>
              <a:t> </a:t>
            </a:r>
            <a:r>
              <a:rPr lang="en-US" sz="1700" spc="-10"/>
              <a:t>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And</a:t>
            </a:r>
            <a:r>
              <a:rPr lang="en-US" sz="1700" spc="60"/>
              <a:t> </a:t>
            </a:r>
            <a:r>
              <a:rPr lang="en-US" sz="1700"/>
              <a:t>then</a:t>
            </a:r>
            <a:r>
              <a:rPr lang="en-US" sz="1700" spc="55"/>
              <a:t> </a:t>
            </a:r>
            <a:r>
              <a:rPr lang="en-US" sz="1700"/>
              <a:t>the</a:t>
            </a:r>
            <a:r>
              <a:rPr lang="en-US" sz="1700" spc="60"/>
              <a:t> </a:t>
            </a:r>
            <a:r>
              <a:rPr lang="en-US" sz="1700"/>
              <a:t>training</a:t>
            </a:r>
            <a:r>
              <a:rPr lang="en-US" sz="1700" spc="55"/>
              <a:t> </a:t>
            </a:r>
            <a:r>
              <a:rPr lang="en-US" sz="1700"/>
              <a:t>algorithm</a:t>
            </a:r>
            <a:r>
              <a:rPr lang="en-US" sz="1700" spc="65"/>
              <a:t> </a:t>
            </a:r>
            <a:r>
              <a:rPr lang="en-US" sz="1700" spc="-10"/>
              <a:t>trains </a:t>
            </a:r>
            <a:r>
              <a:rPr lang="en-US" sz="1700"/>
              <a:t>over</a:t>
            </a:r>
            <a:r>
              <a:rPr lang="en-US" sz="1700" spc="-5"/>
              <a:t> </a:t>
            </a:r>
            <a:r>
              <a:rPr lang="en-US" sz="1700"/>
              <a:t>this data  and</a:t>
            </a:r>
            <a:r>
              <a:rPr lang="en-US" sz="1700" spc="5"/>
              <a:t> </a:t>
            </a:r>
            <a:r>
              <a:rPr lang="en-US" sz="1700"/>
              <a:t>it</a:t>
            </a:r>
            <a:r>
              <a:rPr lang="en-US" sz="1700" spc="5"/>
              <a:t> </a:t>
            </a:r>
            <a:r>
              <a:rPr lang="en-US" sz="1700"/>
              <a:t>will</a:t>
            </a:r>
            <a:r>
              <a:rPr lang="en-US" sz="1700" spc="5"/>
              <a:t> </a:t>
            </a:r>
            <a:r>
              <a:rPr lang="en-US" sz="1700"/>
              <a:t>produce</a:t>
            </a:r>
            <a:r>
              <a:rPr lang="en-US" sz="1700" spc="-5"/>
              <a:t> </a:t>
            </a:r>
            <a:r>
              <a:rPr lang="en-US" sz="1700"/>
              <a:t>a</a:t>
            </a:r>
            <a:r>
              <a:rPr lang="en-US" sz="1700" spc="-5"/>
              <a:t> </a:t>
            </a:r>
            <a:r>
              <a:rPr lang="en-US" sz="1700"/>
              <a:t>classifier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spc="15"/>
              <a:t> N</a:t>
            </a:r>
            <a:r>
              <a:rPr lang="en-US" sz="1700"/>
              <a:t>ow,</a:t>
            </a:r>
            <a:r>
              <a:rPr lang="en-US" sz="1700" spc="10"/>
              <a:t> </a:t>
            </a:r>
            <a:r>
              <a:rPr lang="en-US" sz="1700"/>
              <a:t>I</a:t>
            </a:r>
            <a:r>
              <a:rPr lang="en-US" sz="1700" spc="-10"/>
              <a:t> </a:t>
            </a:r>
            <a:r>
              <a:rPr lang="en-US" sz="1700"/>
              <a:t>do not</a:t>
            </a:r>
            <a:r>
              <a:rPr lang="en-US" sz="1700" spc="5"/>
              <a:t> </a:t>
            </a:r>
            <a:r>
              <a:rPr lang="en-US" sz="1700"/>
              <a:t>know whether</a:t>
            </a:r>
            <a:r>
              <a:rPr lang="en-US" sz="1700" spc="-5"/>
              <a:t> </a:t>
            </a:r>
            <a:r>
              <a:rPr lang="en-US" sz="1700" spc="-25"/>
              <a:t>it </a:t>
            </a:r>
            <a:r>
              <a:rPr lang="en-US" sz="1700"/>
              <a:t>is</a:t>
            </a:r>
            <a:r>
              <a:rPr lang="en-US" sz="1700" spc="35"/>
              <a:t> </a:t>
            </a:r>
            <a:r>
              <a:rPr lang="en-US" sz="1700"/>
              <a:t>good</a:t>
            </a:r>
            <a:r>
              <a:rPr lang="en-US" sz="1700" spc="30"/>
              <a:t> </a:t>
            </a:r>
            <a:r>
              <a:rPr lang="en-US" sz="1700"/>
              <a:t>or</a:t>
            </a:r>
            <a:r>
              <a:rPr lang="en-US" sz="1700" spc="25"/>
              <a:t> </a:t>
            </a:r>
            <a:r>
              <a:rPr lang="en-US" sz="1700"/>
              <a:t>bad</a:t>
            </a:r>
            <a:r>
              <a:rPr lang="en-US" sz="1700" spc="30"/>
              <a:t>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we</a:t>
            </a:r>
            <a:r>
              <a:rPr lang="en-US" sz="1700" spc="30"/>
              <a:t> </a:t>
            </a:r>
            <a:r>
              <a:rPr lang="en-US" sz="1700"/>
              <a:t>had</a:t>
            </a:r>
            <a:r>
              <a:rPr lang="en-US" sz="1700" spc="30"/>
              <a:t> </a:t>
            </a:r>
            <a:r>
              <a:rPr lang="en-US" sz="1700"/>
              <a:t>a</a:t>
            </a:r>
            <a:r>
              <a:rPr lang="en-US" sz="1700" spc="25"/>
              <a:t> </a:t>
            </a:r>
            <a:r>
              <a:rPr lang="en-US" sz="1700"/>
              <a:t>straight</a:t>
            </a:r>
            <a:r>
              <a:rPr lang="en-US" sz="1700" spc="35"/>
              <a:t> </a:t>
            </a:r>
            <a:r>
              <a:rPr lang="en-US" sz="1700"/>
              <a:t>line</a:t>
            </a:r>
            <a:r>
              <a:rPr lang="en-US" sz="1700" spc="25"/>
              <a:t> </a:t>
            </a:r>
            <a:r>
              <a:rPr lang="en-US" sz="1700"/>
              <a:t>in</a:t>
            </a:r>
            <a:r>
              <a:rPr lang="en-US" sz="1700" spc="30"/>
              <a:t> </a:t>
            </a:r>
            <a:r>
              <a:rPr lang="en-US" sz="1700"/>
              <a:t>the</a:t>
            </a:r>
            <a:r>
              <a:rPr lang="en-US" sz="1700" spc="25"/>
              <a:t> </a:t>
            </a:r>
            <a:r>
              <a:rPr lang="en-US" sz="1700"/>
              <a:t>first</a:t>
            </a:r>
            <a:r>
              <a:rPr lang="en-US" sz="1700" spc="40"/>
              <a:t> </a:t>
            </a:r>
            <a:r>
              <a:rPr lang="en-US" sz="1700"/>
              <a:t>case</a:t>
            </a:r>
            <a:r>
              <a:rPr lang="en-US" sz="1700" spc="25"/>
              <a:t> </a:t>
            </a:r>
            <a:r>
              <a:rPr lang="en-US" sz="1700"/>
              <a:t>right</a:t>
            </a:r>
            <a:r>
              <a:rPr lang="en-US" sz="1700" spc="30"/>
              <a:t> </a:t>
            </a:r>
            <a:r>
              <a:rPr lang="en-US" sz="1700"/>
              <a:t>an</a:t>
            </a:r>
            <a:r>
              <a:rPr lang="en-US" sz="1700" spc="40"/>
              <a:t> </a:t>
            </a:r>
            <a:r>
              <a:rPr lang="en-US" sz="1700"/>
              <a:t>axis</a:t>
            </a:r>
            <a:r>
              <a:rPr lang="en-US" sz="1700" spc="35"/>
              <a:t> </a:t>
            </a:r>
            <a:r>
              <a:rPr lang="en-US" sz="1700"/>
              <a:t>parallel</a:t>
            </a:r>
            <a:r>
              <a:rPr lang="en-US" sz="1700" spc="30"/>
              <a:t> </a:t>
            </a:r>
            <a:r>
              <a:rPr lang="en-US" sz="1700"/>
              <a:t>line</a:t>
            </a:r>
            <a:r>
              <a:rPr lang="en-US" sz="1700" spc="25"/>
              <a:t> </a:t>
            </a:r>
            <a:r>
              <a:rPr lang="en-US" sz="1700"/>
              <a:t>if</a:t>
            </a:r>
            <a:r>
              <a:rPr lang="en-US" sz="1700" spc="30"/>
              <a:t> </a:t>
            </a:r>
            <a:r>
              <a:rPr lang="en-US" sz="1700"/>
              <a:t>we</a:t>
            </a:r>
            <a:r>
              <a:rPr lang="en-US" sz="1700" spc="30"/>
              <a:t> </a:t>
            </a:r>
            <a:r>
              <a:rPr lang="en-US" sz="1700" spc="-25"/>
              <a:t>did </a:t>
            </a:r>
            <a:r>
              <a:rPr lang="en-US" sz="1700"/>
              <a:t>not</a:t>
            </a:r>
            <a:r>
              <a:rPr lang="en-US" sz="1700" spc="85"/>
              <a:t> </a:t>
            </a:r>
            <a:r>
              <a:rPr lang="en-US" sz="1700"/>
              <a:t>know</a:t>
            </a:r>
            <a:r>
              <a:rPr lang="en-US" sz="1700" spc="85"/>
              <a:t> </a:t>
            </a:r>
            <a:r>
              <a:rPr lang="en-US" sz="1700"/>
              <a:t>the</a:t>
            </a:r>
            <a:r>
              <a:rPr lang="en-US" sz="1700" spc="85"/>
              <a:t> </a:t>
            </a:r>
            <a:r>
              <a:rPr lang="en-US" sz="1700"/>
              <a:t>good</a:t>
            </a:r>
            <a:r>
              <a:rPr lang="en-US" sz="1700" spc="100"/>
              <a:t> </a:t>
            </a:r>
            <a:r>
              <a:rPr lang="en-US" sz="1700"/>
              <a:t>or</a:t>
            </a:r>
            <a:r>
              <a:rPr lang="en-US" sz="1700" spc="85"/>
              <a:t> </a:t>
            </a:r>
            <a:r>
              <a:rPr lang="en-US" sz="1700"/>
              <a:t>bad</a:t>
            </a:r>
            <a:r>
              <a:rPr lang="en-US" sz="1700" spc="90"/>
              <a:t> </a:t>
            </a:r>
            <a:r>
              <a:rPr lang="en-US" sz="1700"/>
              <a:t>and</a:t>
            </a:r>
            <a:r>
              <a:rPr lang="en-US" sz="1700" spc="90"/>
              <a:t> </a:t>
            </a:r>
            <a:r>
              <a:rPr lang="en-US" sz="1700"/>
              <a:t>we</a:t>
            </a:r>
            <a:r>
              <a:rPr lang="en-US" sz="1700" spc="85"/>
              <a:t> </a:t>
            </a:r>
            <a:r>
              <a:rPr lang="en-US" sz="1700"/>
              <a:t>needed</a:t>
            </a:r>
            <a:r>
              <a:rPr lang="en-US" sz="1700" spc="100"/>
              <a:t> </a:t>
            </a:r>
            <a:r>
              <a:rPr lang="en-US" sz="1700"/>
              <a:t>to</a:t>
            </a:r>
            <a:r>
              <a:rPr lang="en-US" sz="1700" spc="90"/>
              <a:t> </a:t>
            </a:r>
            <a:r>
              <a:rPr lang="en-US" sz="1700"/>
              <a:t>have</a:t>
            </a:r>
            <a:r>
              <a:rPr lang="en-US" sz="1700" spc="85"/>
              <a:t> </a:t>
            </a:r>
            <a:r>
              <a:rPr lang="en-US" sz="1700"/>
              <a:t>some</a:t>
            </a:r>
            <a:r>
              <a:rPr lang="en-US" sz="1700" spc="90"/>
              <a:t> </a:t>
            </a:r>
            <a:r>
              <a:rPr lang="en-US" sz="1700"/>
              <a:t>mechanism</a:t>
            </a:r>
            <a:r>
              <a:rPr lang="en-US" sz="1700" spc="95"/>
              <a:t> </a:t>
            </a:r>
            <a:r>
              <a:rPr lang="en-US" sz="1700"/>
              <a:t>by</a:t>
            </a:r>
            <a:r>
              <a:rPr lang="en-US" sz="1700" spc="100"/>
              <a:t> </a:t>
            </a:r>
            <a:r>
              <a:rPr lang="en-US" sz="1700"/>
              <a:t>which</a:t>
            </a:r>
            <a:r>
              <a:rPr lang="en-US" sz="1700" spc="85"/>
              <a:t> </a:t>
            </a:r>
            <a:r>
              <a:rPr lang="en-US" sz="1700"/>
              <a:t>we</a:t>
            </a:r>
            <a:r>
              <a:rPr lang="en-US" sz="1700" spc="95"/>
              <a:t> </a:t>
            </a:r>
            <a:r>
              <a:rPr lang="en-US" sz="1700"/>
              <a:t>evaluate</a:t>
            </a:r>
            <a:r>
              <a:rPr lang="en-US" sz="1700" spc="85"/>
              <a:t> </a:t>
            </a:r>
            <a:r>
              <a:rPr lang="en-US" sz="1700" spc="-20"/>
              <a:t>this.</a:t>
            </a:r>
            <a:endParaRPr lang="en-US" sz="1700"/>
          </a:p>
        </p:txBody>
      </p:sp>
    </p:spTree>
    <p:extLst>
      <p:ext uri="{BB962C8B-B14F-4D97-AF65-F5344CB8AC3E}">
        <p14:creationId xmlns:p14="http://schemas.microsoft.com/office/powerpoint/2010/main" val="10367960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</TotalTime>
  <Words>2284</Words>
  <Application>Microsoft Office PowerPoint</Application>
  <PresentationFormat>Widescreen</PresentationFormat>
  <Paragraphs>69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Aptos</vt:lpstr>
      <vt:lpstr>Aptos Display</vt:lpstr>
      <vt:lpstr>Arial</vt:lpstr>
      <vt:lpstr>Calibri</vt:lpstr>
      <vt:lpstr>Times New Roman</vt:lpstr>
      <vt:lpstr>Office Theme</vt:lpstr>
      <vt:lpstr>Introduction to Machine Learning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Syed Sajid Hussain</dc:creator>
  <cp:lastModifiedBy>Syed Sajid Hussain</cp:lastModifiedBy>
  <cp:revision>2</cp:revision>
  <dcterms:created xsi:type="dcterms:W3CDTF">2025-01-16T04:15:08Z</dcterms:created>
  <dcterms:modified xsi:type="dcterms:W3CDTF">2025-01-16T06:52:10Z</dcterms:modified>
</cp:coreProperties>
</file>

<file path=docProps/thumbnail.jpeg>
</file>